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5" r:id="rId3"/>
    <p:sldId id="295" r:id="rId4"/>
    <p:sldId id="323" r:id="rId5"/>
    <p:sldId id="318" r:id="rId6"/>
    <p:sldId id="31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CCFF"/>
    <a:srgbClr val="FFCC66"/>
    <a:srgbClr val="FF66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1050" y="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89015" y="5270774"/>
            <a:ext cx="4923666" cy="212788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1068199" y="3961250"/>
            <a:ext cx="7687090" cy="19835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電動キックボード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3C1AF5B-3B64-BC4B-0F71-DB9CEA1B9FFA}"/>
              </a:ext>
            </a:extLst>
          </p:cNvPr>
          <p:cNvGrpSpPr/>
          <p:nvPr/>
        </p:nvGrpSpPr>
        <p:grpSpPr>
          <a:xfrm>
            <a:off x="1022840" y="979639"/>
            <a:ext cx="2499954" cy="2446953"/>
            <a:chOff x="-984839" y="5765432"/>
            <a:chExt cx="3000828" cy="293720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CDBE83B-3276-E2EF-19D9-7956230EC0E3}"/>
                </a:ext>
              </a:extLst>
            </p:cNvPr>
            <p:cNvGrpSpPr/>
            <p:nvPr/>
          </p:nvGrpSpPr>
          <p:grpSpPr>
            <a:xfrm>
              <a:off x="-984839" y="5765432"/>
              <a:ext cx="3000828" cy="2937208"/>
              <a:chOff x="-2296991" y="2933839"/>
              <a:chExt cx="3000828" cy="2937208"/>
            </a:xfrm>
          </p:grpSpPr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89B46E87-2021-B980-CB14-8A471298C903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77457E9F-3BC1-36DC-2114-44EEC9C5FEAB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2020594-68B4-071B-5D82-AD03862139A1}"/>
                </a:ext>
              </a:extLst>
            </p:cNvPr>
            <p:cNvSpPr/>
            <p:nvPr/>
          </p:nvSpPr>
          <p:spPr bwMode="auto">
            <a:xfrm rot="5400000">
              <a:off x="-489997" y="6096655"/>
              <a:ext cx="2085356" cy="2274761"/>
            </a:xfrm>
            <a:custGeom>
              <a:avLst/>
              <a:gdLst>
                <a:gd name="connsiteX0" fmla="*/ 3300192 w 3903880"/>
                <a:gd name="connsiteY0" fmla="*/ 3724601 h 4258455"/>
                <a:gd name="connsiteX1" fmla="*/ 3301425 w 3903880"/>
                <a:gd name="connsiteY1" fmla="*/ 3736837 h 4258455"/>
                <a:gd name="connsiteX2" fmla="*/ 3499505 w 3903880"/>
                <a:gd name="connsiteY2" fmla="*/ 3898277 h 4258455"/>
                <a:gd name="connsiteX3" fmla="*/ 3701693 w 3903880"/>
                <a:gd name="connsiteY3" fmla="*/ 3696089 h 4258455"/>
                <a:gd name="connsiteX4" fmla="*/ 3499505 w 3903880"/>
                <a:gd name="connsiteY4" fmla="*/ 3493901 h 4258455"/>
                <a:gd name="connsiteX5" fmla="*/ 3356537 w 3903880"/>
                <a:gd name="connsiteY5" fmla="*/ 3553120 h 4258455"/>
                <a:gd name="connsiteX6" fmla="*/ 3339946 w 3903880"/>
                <a:gd name="connsiteY6" fmla="*/ 3577728 h 4258455"/>
                <a:gd name="connsiteX7" fmla="*/ 3527496 w 3903880"/>
                <a:gd name="connsiteY7" fmla="*/ 3621728 h 4258455"/>
                <a:gd name="connsiteX8" fmla="*/ 3584156 w 3903880"/>
                <a:gd name="connsiteY8" fmla="*/ 3713121 h 4258455"/>
                <a:gd name="connsiteX9" fmla="*/ 3584155 w 3903880"/>
                <a:gd name="connsiteY9" fmla="*/ 3713120 h 4258455"/>
                <a:gd name="connsiteX10" fmla="*/ 3492762 w 3903880"/>
                <a:gd name="connsiteY10" fmla="*/ 3769779 h 4258455"/>
                <a:gd name="connsiteX11" fmla="*/ 3297317 w 3903880"/>
                <a:gd name="connsiteY11" fmla="*/ 562364 h 4258455"/>
                <a:gd name="connsiteX12" fmla="*/ 3499505 w 3903880"/>
                <a:gd name="connsiteY12" fmla="*/ 764552 h 4258455"/>
                <a:gd name="connsiteX13" fmla="*/ 3701693 w 3903880"/>
                <a:gd name="connsiteY13" fmla="*/ 562364 h 4258455"/>
                <a:gd name="connsiteX14" fmla="*/ 3499505 w 3903880"/>
                <a:gd name="connsiteY14" fmla="*/ 360176 h 4258455"/>
                <a:gd name="connsiteX15" fmla="*/ 3297317 w 3903880"/>
                <a:gd name="connsiteY15" fmla="*/ 562364 h 4258455"/>
                <a:gd name="connsiteX16" fmla="*/ 3095130 w 3903880"/>
                <a:gd name="connsiteY16" fmla="*/ 562365 h 4258455"/>
                <a:gd name="connsiteX17" fmla="*/ 3499505 w 3903880"/>
                <a:gd name="connsiteY17" fmla="*/ 157990 h 4258455"/>
                <a:gd name="connsiteX18" fmla="*/ 3903880 w 3903880"/>
                <a:gd name="connsiteY18" fmla="*/ 562365 h 4258455"/>
                <a:gd name="connsiteX19" fmla="*/ 3499505 w 3903880"/>
                <a:gd name="connsiteY19" fmla="*/ 966740 h 4258455"/>
                <a:gd name="connsiteX20" fmla="*/ 3095130 w 3903880"/>
                <a:gd name="connsiteY20" fmla="*/ 562365 h 4258455"/>
                <a:gd name="connsiteX21" fmla="*/ 0 w 3903880"/>
                <a:gd name="connsiteY21" fmla="*/ 3334291 h 4258455"/>
                <a:gd name="connsiteX22" fmla="*/ 0 w 3903880"/>
                <a:gd name="connsiteY22" fmla="*/ 3275331 h 4258455"/>
                <a:gd name="connsiteX23" fmla="*/ 451549 w 3903880"/>
                <a:gd name="connsiteY23" fmla="*/ 3275331 h 4258455"/>
                <a:gd name="connsiteX24" fmla="*/ 451549 w 3903880"/>
                <a:gd name="connsiteY24" fmla="*/ 3292150 h 4258455"/>
                <a:gd name="connsiteX25" fmla="*/ 737253 w 3903880"/>
                <a:gd name="connsiteY25" fmla="*/ 3207334 h 4258455"/>
                <a:gd name="connsiteX26" fmla="*/ 726214 w 3903880"/>
                <a:gd name="connsiteY26" fmla="*/ 3200912 h 4258455"/>
                <a:gd name="connsiteX27" fmla="*/ 712243 w 3903880"/>
                <a:gd name="connsiteY27" fmla="*/ 3172605 h 4258455"/>
                <a:gd name="connsiteX28" fmla="*/ 712930 w 3903880"/>
                <a:gd name="connsiteY28" fmla="*/ 3150622 h 4258455"/>
                <a:gd name="connsiteX29" fmla="*/ 763531 w 3903880"/>
                <a:gd name="connsiteY29" fmla="*/ 2934933 h 4258455"/>
                <a:gd name="connsiteX30" fmla="*/ 830104 w 3903880"/>
                <a:gd name="connsiteY30" fmla="*/ 2893661 h 4258455"/>
                <a:gd name="connsiteX31" fmla="*/ 947814 w 3903880"/>
                <a:gd name="connsiteY31" fmla="*/ 2921276 h 4258455"/>
                <a:gd name="connsiteX32" fmla="*/ 1051085 w 3903880"/>
                <a:gd name="connsiteY32" fmla="*/ 2995492 h 4258455"/>
                <a:gd name="connsiteX33" fmla="*/ 1069946 w 3903880"/>
                <a:gd name="connsiteY33" fmla="*/ 3045181 h 4258455"/>
                <a:gd name="connsiteX34" fmla="*/ 2418632 w 3903880"/>
                <a:gd name="connsiteY34" fmla="*/ 3361586 h 4258455"/>
                <a:gd name="connsiteX35" fmla="*/ 3320155 w 3903880"/>
                <a:gd name="connsiteY35" fmla="*/ 2637966 h 4258455"/>
                <a:gd name="connsiteX36" fmla="*/ 3320155 w 3903880"/>
                <a:gd name="connsiteY36" fmla="*/ 1092813 h 4258455"/>
                <a:gd name="connsiteX37" fmla="*/ 3280607 w 3903880"/>
                <a:gd name="connsiteY37" fmla="*/ 1080536 h 4258455"/>
                <a:gd name="connsiteX38" fmla="*/ 2937140 w 3903880"/>
                <a:gd name="connsiteY38" fmla="*/ 562365 h 4258455"/>
                <a:gd name="connsiteX39" fmla="*/ 3499505 w 3903880"/>
                <a:gd name="connsiteY39" fmla="*/ 0 h 4258455"/>
                <a:gd name="connsiteX40" fmla="*/ 3548726 w 3903880"/>
                <a:gd name="connsiteY40" fmla="*/ 4962 h 4258455"/>
                <a:gd name="connsiteX41" fmla="*/ 3548726 w 3903880"/>
                <a:gd name="connsiteY41" fmla="*/ 88046 h 4258455"/>
                <a:gd name="connsiteX42" fmla="*/ 3499505 w 3903880"/>
                <a:gd name="connsiteY42" fmla="*/ 83084 h 4258455"/>
                <a:gd name="connsiteX43" fmla="*/ 3020224 w 3903880"/>
                <a:gd name="connsiteY43" fmla="*/ 562365 h 4258455"/>
                <a:gd name="connsiteX44" fmla="*/ 3499505 w 3903880"/>
                <a:gd name="connsiteY44" fmla="*/ 1041646 h 4258455"/>
                <a:gd name="connsiteX45" fmla="*/ 3548726 w 3903880"/>
                <a:gd name="connsiteY45" fmla="*/ 1036684 h 4258455"/>
                <a:gd name="connsiteX46" fmla="*/ 3548726 w 3903880"/>
                <a:gd name="connsiteY46" fmla="*/ 1119768 h 4258455"/>
                <a:gd name="connsiteX47" fmla="*/ 3548725 w 3903880"/>
                <a:gd name="connsiteY47" fmla="*/ 1119768 h 4258455"/>
                <a:gd name="connsiteX48" fmla="*/ 3548725 w 3903880"/>
                <a:gd name="connsiteY48" fmla="*/ 2928799 h 4258455"/>
                <a:gd name="connsiteX49" fmla="*/ 3434440 w 3903880"/>
                <a:gd name="connsiteY49" fmla="*/ 3043084 h 4258455"/>
                <a:gd name="connsiteX50" fmla="*/ 3329136 w 3903880"/>
                <a:gd name="connsiteY50" fmla="*/ 2973284 h 4258455"/>
                <a:gd name="connsiteX51" fmla="*/ 3321654 w 3903880"/>
                <a:gd name="connsiteY51" fmla="*/ 2936228 h 4258455"/>
                <a:gd name="connsiteX52" fmla="*/ 2707338 w 3903880"/>
                <a:gd name="connsiteY52" fmla="*/ 3429317 h 4258455"/>
                <a:gd name="connsiteX53" fmla="*/ 2976587 w 3903880"/>
                <a:gd name="connsiteY53" fmla="*/ 3492483 h 4258455"/>
                <a:gd name="connsiteX54" fmla="*/ 2981334 w 3903880"/>
                <a:gd name="connsiteY54" fmla="*/ 3477192 h 4258455"/>
                <a:gd name="connsiteX55" fmla="*/ 3499505 w 3903880"/>
                <a:gd name="connsiteY55" fmla="*/ 3133725 h 4258455"/>
                <a:gd name="connsiteX56" fmla="*/ 3548726 w 3903880"/>
                <a:gd name="connsiteY56" fmla="*/ 3138687 h 4258455"/>
                <a:gd name="connsiteX57" fmla="*/ 3548726 w 3903880"/>
                <a:gd name="connsiteY57" fmla="*/ 3221771 h 4258455"/>
                <a:gd name="connsiteX58" fmla="*/ 3499505 w 3903880"/>
                <a:gd name="connsiteY58" fmla="*/ 3216809 h 4258455"/>
                <a:gd name="connsiteX59" fmla="*/ 3057888 w 3903880"/>
                <a:gd name="connsiteY59" fmla="*/ 3509532 h 4258455"/>
                <a:gd name="connsiteX60" fmla="*/ 3057303 w 3903880"/>
                <a:gd name="connsiteY60" fmla="*/ 3511419 h 4258455"/>
                <a:gd name="connsiteX61" fmla="*/ 3132175 w 3903880"/>
                <a:gd name="connsiteY61" fmla="*/ 3528985 h 4258455"/>
                <a:gd name="connsiteX62" fmla="*/ 3164191 w 3903880"/>
                <a:gd name="connsiteY62" fmla="*/ 3470000 h 4258455"/>
                <a:gd name="connsiteX63" fmla="*/ 3499505 w 3903880"/>
                <a:gd name="connsiteY63" fmla="*/ 3291715 h 4258455"/>
                <a:gd name="connsiteX64" fmla="*/ 3903880 w 3903880"/>
                <a:gd name="connsiteY64" fmla="*/ 3696090 h 4258455"/>
                <a:gd name="connsiteX65" fmla="*/ 3499505 w 3903880"/>
                <a:gd name="connsiteY65" fmla="*/ 4100465 h 4258455"/>
                <a:gd name="connsiteX66" fmla="*/ 3095130 w 3903880"/>
                <a:gd name="connsiteY66" fmla="*/ 3696090 h 4258455"/>
                <a:gd name="connsiteX67" fmla="*/ 3097060 w 3903880"/>
                <a:gd name="connsiteY67" fmla="*/ 3676946 h 4258455"/>
                <a:gd name="connsiteX68" fmla="*/ 3023885 w 3903880"/>
                <a:gd name="connsiteY68" fmla="*/ 3659779 h 4258455"/>
                <a:gd name="connsiteX69" fmla="*/ 3020224 w 3903880"/>
                <a:gd name="connsiteY69" fmla="*/ 3696090 h 4258455"/>
                <a:gd name="connsiteX70" fmla="*/ 3499505 w 3903880"/>
                <a:gd name="connsiteY70" fmla="*/ 4175371 h 4258455"/>
                <a:gd name="connsiteX71" fmla="*/ 3548726 w 3903880"/>
                <a:gd name="connsiteY71" fmla="*/ 4170409 h 4258455"/>
                <a:gd name="connsiteX72" fmla="*/ 3548726 w 3903880"/>
                <a:gd name="connsiteY72" fmla="*/ 4253493 h 4258455"/>
                <a:gd name="connsiteX73" fmla="*/ 3499505 w 3903880"/>
                <a:gd name="connsiteY73" fmla="*/ 4258455 h 4258455"/>
                <a:gd name="connsiteX74" fmla="*/ 2937140 w 3903880"/>
                <a:gd name="connsiteY74" fmla="*/ 3696090 h 4258455"/>
                <a:gd name="connsiteX75" fmla="*/ 2942720 w 3903880"/>
                <a:gd name="connsiteY75" fmla="*/ 3640738 h 4258455"/>
                <a:gd name="connsiteX76" fmla="*/ 1031785 w 3903880"/>
                <a:gd name="connsiteY76" fmla="*/ 3192428 h 4258455"/>
                <a:gd name="connsiteX77" fmla="*/ 997414 w 3903880"/>
                <a:gd name="connsiteY77" fmla="*/ 3224264 h 4258455"/>
                <a:gd name="connsiteX78" fmla="*/ 871912 w 3903880"/>
                <a:gd name="connsiteY78" fmla="*/ 3244810 h 4258455"/>
                <a:gd name="connsiteX79" fmla="*/ 810245 w 3903880"/>
                <a:gd name="connsiteY79" fmla="*/ 3230342 h 4258455"/>
                <a:gd name="connsiteX80" fmla="*/ 450351 w 3903880"/>
                <a:gd name="connsiteY80" fmla="*/ 3337183 h 4258455"/>
                <a:gd name="connsiteX81" fmla="*/ 434280 w 3903880"/>
                <a:gd name="connsiteY81" fmla="*/ 3375982 h 4258455"/>
                <a:gd name="connsiteX82" fmla="*/ 392589 w 3903880"/>
                <a:gd name="connsiteY82" fmla="*/ 3393251 h 4258455"/>
                <a:gd name="connsiteX83" fmla="*/ 58960 w 3903880"/>
                <a:gd name="connsiteY83" fmla="*/ 3393251 h 4258455"/>
                <a:gd name="connsiteX84" fmla="*/ 0 w 3903880"/>
                <a:gd name="connsiteY84" fmla="*/ 3334291 h 4258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903880" h="4258455">
                  <a:moveTo>
                    <a:pt x="3300192" y="3724601"/>
                  </a:moveTo>
                  <a:lnTo>
                    <a:pt x="3301425" y="3736837"/>
                  </a:lnTo>
                  <a:cubicBezTo>
                    <a:pt x="3320278" y="3828970"/>
                    <a:pt x="3401798" y="3898277"/>
                    <a:pt x="3499505" y="3898277"/>
                  </a:cubicBezTo>
                  <a:cubicBezTo>
                    <a:pt x="3611170" y="3898277"/>
                    <a:pt x="3701693" y="3807754"/>
                    <a:pt x="3701693" y="3696089"/>
                  </a:cubicBezTo>
                  <a:cubicBezTo>
                    <a:pt x="3701693" y="3584424"/>
                    <a:pt x="3611170" y="3493901"/>
                    <a:pt x="3499505" y="3493901"/>
                  </a:cubicBezTo>
                  <a:cubicBezTo>
                    <a:pt x="3443673" y="3493901"/>
                    <a:pt x="3393126" y="3516532"/>
                    <a:pt x="3356537" y="3553120"/>
                  </a:cubicBezTo>
                  <a:lnTo>
                    <a:pt x="3339946" y="3577728"/>
                  </a:lnTo>
                  <a:lnTo>
                    <a:pt x="3527496" y="3621728"/>
                  </a:lnTo>
                  <a:cubicBezTo>
                    <a:pt x="3568380" y="3631319"/>
                    <a:pt x="3593746" y="3672237"/>
                    <a:pt x="3584156" y="3713121"/>
                  </a:cubicBezTo>
                  <a:lnTo>
                    <a:pt x="3584155" y="3713120"/>
                  </a:lnTo>
                  <a:cubicBezTo>
                    <a:pt x="3574563" y="3754004"/>
                    <a:pt x="3533645" y="3779371"/>
                    <a:pt x="3492762" y="3769779"/>
                  </a:cubicBezTo>
                  <a:close/>
                  <a:moveTo>
                    <a:pt x="3297317" y="562364"/>
                  </a:moveTo>
                  <a:cubicBezTo>
                    <a:pt x="3297317" y="674029"/>
                    <a:pt x="3387840" y="764552"/>
                    <a:pt x="3499505" y="764552"/>
                  </a:cubicBezTo>
                  <a:cubicBezTo>
                    <a:pt x="3611170" y="764552"/>
                    <a:pt x="3701693" y="674029"/>
                    <a:pt x="3701693" y="562364"/>
                  </a:cubicBezTo>
                  <a:cubicBezTo>
                    <a:pt x="3701693" y="450699"/>
                    <a:pt x="3611170" y="360176"/>
                    <a:pt x="3499505" y="360176"/>
                  </a:cubicBezTo>
                  <a:cubicBezTo>
                    <a:pt x="3387840" y="360176"/>
                    <a:pt x="3297317" y="450699"/>
                    <a:pt x="3297317" y="562364"/>
                  </a:cubicBezTo>
                  <a:close/>
                  <a:moveTo>
                    <a:pt x="3095130" y="562365"/>
                  </a:moveTo>
                  <a:cubicBezTo>
                    <a:pt x="3095130" y="339035"/>
                    <a:pt x="3276175" y="157990"/>
                    <a:pt x="3499505" y="157990"/>
                  </a:cubicBezTo>
                  <a:cubicBezTo>
                    <a:pt x="3722835" y="157990"/>
                    <a:pt x="3903880" y="339035"/>
                    <a:pt x="3903880" y="562365"/>
                  </a:cubicBezTo>
                  <a:cubicBezTo>
                    <a:pt x="3903880" y="785695"/>
                    <a:pt x="3722835" y="966740"/>
                    <a:pt x="3499505" y="966740"/>
                  </a:cubicBezTo>
                  <a:cubicBezTo>
                    <a:pt x="3276175" y="966740"/>
                    <a:pt x="3095130" y="785695"/>
                    <a:pt x="3095130" y="562365"/>
                  </a:cubicBezTo>
                  <a:close/>
                  <a:moveTo>
                    <a:pt x="0" y="3334291"/>
                  </a:moveTo>
                  <a:lnTo>
                    <a:pt x="0" y="3275331"/>
                  </a:lnTo>
                  <a:lnTo>
                    <a:pt x="451549" y="3275331"/>
                  </a:lnTo>
                  <a:lnTo>
                    <a:pt x="451549" y="3292150"/>
                  </a:lnTo>
                  <a:lnTo>
                    <a:pt x="737253" y="3207334"/>
                  </a:lnTo>
                  <a:lnTo>
                    <a:pt x="726214" y="3200912"/>
                  </a:lnTo>
                  <a:cubicBezTo>
                    <a:pt x="718972" y="3193079"/>
                    <a:pt x="714066" y="3183242"/>
                    <a:pt x="712243" y="3172605"/>
                  </a:cubicBezTo>
                  <a:cubicBezTo>
                    <a:pt x="711028" y="3165513"/>
                    <a:pt x="711184" y="3158067"/>
                    <a:pt x="712930" y="3150622"/>
                  </a:cubicBezTo>
                  <a:lnTo>
                    <a:pt x="763531" y="2934933"/>
                  </a:lnTo>
                  <a:cubicBezTo>
                    <a:pt x="770518" y="2905153"/>
                    <a:pt x="800324" y="2886674"/>
                    <a:pt x="830104" y="2893661"/>
                  </a:cubicBezTo>
                  <a:lnTo>
                    <a:pt x="947814" y="2921276"/>
                  </a:lnTo>
                  <a:cubicBezTo>
                    <a:pt x="992485" y="2931755"/>
                    <a:pt x="1028679" y="2959350"/>
                    <a:pt x="1051085" y="2995492"/>
                  </a:cubicBezTo>
                  <a:lnTo>
                    <a:pt x="1069946" y="3045181"/>
                  </a:lnTo>
                  <a:lnTo>
                    <a:pt x="2418632" y="3361586"/>
                  </a:lnTo>
                  <a:lnTo>
                    <a:pt x="3320155" y="2637966"/>
                  </a:lnTo>
                  <a:lnTo>
                    <a:pt x="3320155" y="1092813"/>
                  </a:lnTo>
                  <a:lnTo>
                    <a:pt x="3280607" y="1080536"/>
                  </a:lnTo>
                  <a:cubicBezTo>
                    <a:pt x="3078766" y="995165"/>
                    <a:pt x="2937140" y="795304"/>
                    <a:pt x="2937140" y="562365"/>
                  </a:cubicBezTo>
                  <a:cubicBezTo>
                    <a:pt x="2937140" y="251779"/>
                    <a:pt x="3188919" y="0"/>
                    <a:pt x="3499505" y="0"/>
                  </a:cubicBezTo>
                  <a:lnTo>
                    <a:pt x="3548726" y="4962"/>
                  </a:lnTo>
                  <a:lnTo>
                    <a:pt x="3548726" y="88046"/>
                  </a:lnTo>
                  <a:lnTo>
                    <a:pt x="3499505" y="83084"/>
                  </a:lnTo>
                  <a:cubicBezTo>
                    <a:pt x="3234805" y="83084"/>
                    <a:pt x="3020224" y="297665"/>
                    <a:pt x="3020224" y="562365"/>
                  </a:cubicBezTo>
                  <a:cubicBezTo>
                    <a:pt x="3020224" y="827065"/>
                    <a:pt x="3234805" y="1041646"/>
                    <a:pt x="3499505" y="1041646"/>
                  </a:cubicBezTo>
                  <a:lnTo>
                    <a:pt x="3548726" y="1036684"/>
                  </a:lnTo>
                  <a:lnTo>
                    <a:pt x="3548726" y="1119768"/>
                  </a:lnTo>
                  <a:lnTo>
                    <a:pt x="3548725" y="1119768"/>
                  </a:lnTo>
                  <a:lnTo>
                    <a:pt x="3548725" y="2928799"/>
                  </a:lnTo>
                  <a:cubicBezTo>
                    <a:pt x="3548725" y="2991917"/>
                    <a:pt x="3497558" y="3043084"/>
                    <a:pt x="3434440" y="3043084"/>
                  </a:cubicBezTo>
                  <a:cubicBezTo>
                    <a:pt x="3387101" y="3043084"/>
                    <a:pt x="3346486" y="3014303"/>
                    <a:pt x="3329136" y="2973284"/>
                  </a:cubicBezTo>
                  <a:lnTo>
                    <a:pt x="3321654" y="2936228"/>
                  </a:lnTo>
                  <a:lnTo>
                    <a:pt x="2707338" y="3429317"/>
                  </a:lnTo>
                  <a:lnTo>
                    <a:pt x="2976587" y="3492483"/>
                  </a:lnTo>
                  <a:lnTo>
                    <a:pt x="2981334" y="3477192"/>
                  </a:lnTo>
                  <a:cubicBezTo>
                    <a:pt x="3066705" y="3275351"/>
                    <a:pt x="3266566" y="3133725"/>
                    <a:pt x="3499505" y="3133725"/>
                  </a:cubicBezTo>
                  <a:lnTo>
                    <a:pt x="3548726" y="3138687"/>
                  </a:lnTo>
                  <a:lnTo>
                    <a:pt x="3548726" y="3221771"/>
                  </a:lnTo>
                  <a:lnTo>
                    <a:pt x="3499505" y="3216809"/>
                  </a:lnTo>
                  <a:cubicBezTo>
                    <a:pt x="3300980" y="3216809"/>
                    <a:pt x="3130647" y="3337511"/>
                    <a:pt x="3057888" y="3509532"/>
                  </a:cubicBezTo>
                  <a:lnTo>
                    <a:pt x="3057303" y="3511419"/>
                  </a:lnTo>
                  <a:lnTo>
                    <a:pt x="3132175" y="3528985"/>
                  </a:lnTo>
                  <a:lnTo>
                    <a:pt x="3164191" y="3470000"/>
                  </a:lnTo>
                  <a:cubicBezTo>
                    <a:pt x="3236860" y="3362436"/>
                    <a:pt x="3359924" y="3291715"/>
                    <a:pt x="3499505" y="3291715"/>
                  </a:cubicBezTo>
                  <a:cubicBezTo>
                    <a:pt x="3722835" y="3291715"/>
                    <a:pt x="3903880" y="3472760"/>
                    <a:pt x="3903880" y="3696090"/>
                  </a:cubicBezTo>
                  <a:cubicBezTo>
                    <a:pt x="3903880" y="3919420"/>
                    <a:pt x="3722835" y="4100465"/>
                    <a:pt x="3499505" y="4100465"/>
                  </a:cubicBezTo>
                  <a:cubicBezTo>
                    <a:pt x="3276175" y="4100465"/>
                    <a:pt x="3095130" y="3919420"/>
                    <a:pt x="3095130" y="3696090"/>
                  </a:cubicBezTo>
                  <a:lnTo>
                    <a:pt x="3097060" y="3676946"/>
                  </a:lnTo>
                  <a:lnTo>
                    <a:pt x="3023885" y="3659779"/>
                  </a:lnTo>
                  <a:lnTo>
                    <a:pt x="3020224" y="3696090"/>
                  </a:lnTo>
                  <a:cubicBezTo>
                    <a:pt x="3020224" y="3960790"/>
                    <a:pt x="3234805" y="4175371"/>
                    <a:pt x="3499505" y="4175371"/>
                  </a:cubicBezTo>
                  <a:lnTo>
                    <a:pt x="3548726" y="4170409"/>
                  </a:lnTo>
                  <a:lnTo>
                    <a:pt x="3548726" y="4253493"/>
                  </a:lnTo>
                  <a:lnTo>
                    <a:pt x="3499505" y="4258455"/>
                  </a:lnTo>
                  <a:cubicBezTo>
                    <a:pt x="3188919" y="4258455"/>
                    <a:pt x="2937140" y="4006676"/>
                    <a:pt x="2937140" y="3696090"/>
                  </a:cubicBezTo>
                  <a:lnTo>
                    <a:pt x="2942720" y="3640738"/>
                  </a:lnTo>
                  <a:lnTo>
                    <a:pt x="1031785" y="3192428"/>
                  </a:lnTo>
                  <a:lnTo>
                    <a:pt x="997414" y="3224264"/>
                  </a:lnTo>
                  <a:cubicBezTo>
                    <a:pt x="961273" y="3246671"/>
                    <a:pt x="916583" y="3255289"/>
                    <a:pt x="871912" y="3244810"/>
                  </a:cubicBezTo>
                  <a:lnTo>
                    <a:pt x="810245" y="3230342"/>
                  </a:lnTo>
                  <a:lnTo>
                    <a:pt x="450351" y="3337183"/>
                  </a:lnTo>
                  <a:lnTo>
                    <a:pt x="434280" y="3375982"/>
                  </a:lnTo>
                  <a:cubicBezTo>
                    <a:pt x="423611" y="3386652"/>
                    <a:pt x="408871" y="3393251"/>
                    <a:pt x="392589" y="3393251"/>
                  </a:cubicBezTo>
                  <a:lnTo>
                    <a:pt x="58960" y="3393251"/>
                  </a:lnTo>
                  <a:cubicBezTo>
                    <a:pt x="26397" y="3393251"/>
                    <a:pt x="0" y="3366854"/>
                    <a:pt x="0" y="33342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53B51C4-6D41-1D5A-1C85-FB5B1BB191EC}"/>
              </a:ext>
            </a:extLst>
          </p:cNvPr>
          <p:cNvSpPr txBox="1"/>
          <p:nvPr/>
        </p:nvSpPr>
        <p:spPr>
          <a:xfrm>
            <a:off x="449179" y="3866146"/>
            <a:ext cx="5917830" cy="339168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電動キック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ボード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C4ED390-36C3-74A8-766A-D95CFD736D3C}"/>
              </a:ext>
            </a:extLst>
          </p:cNvPr>
          <p:cNvSpPr txBox="1"/>
          <p:nvPr/>
        </p:nvSpPr>
        <p:spPr>
          <a:xfrm>
            <a:off x="433732" y="7642647"/>
            <a:ext cx="5948724" cy="193068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通行注意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07CF4284-4F2E-0342-85A9-00D183CE0FF1}"/>
              </a:ext>
            </a:extLst>
          </p:cNvPr>
          <p:cNvGrpSpPr/>
          <p:nvPr/>
        </p:nvGrpSpPr>
        <p:grpSpPr>
          <a:xfrm>
            <a:off x="1988840" y="371299"/>
            <a:ext cx="2880320" cy="3075744"/>
            <a:chOff x="-984839" y="2183511"/>
            <a:chExt cx="3000828" cy="3204429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6682058-1E02-6FF9-BC70-8753A4D3BE52}"/>
                </a:ext>
              </a:extLst>
            </p:cNvPr>
            <p:cNvGrpSpPr/>
            <p:nvPr/>
          </p:nvGrpSpPr>
          <p:grpSpPr>
            <a:xfrm>
              <a:off x="-984839" y="2450732"/>
              <a:ext cx="3000828" cy="2937208"/>
              <a:chOff x="-2296991" y="2933839"/>
              <a:chExt cx="3000828" cy="2937208"/>
            </a:xfrm>
          </p:grpSpPr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2B6CE4C0-D3E7-399B-6D7F-CE153B1F99BE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80B01338-141D-0BD1-29FE-5B76C355831E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A862A88A-24CE-D92E-1D73-FD5C95733F0D}"/>
                </a:ext>
              </a:extLst>
            </p:cNvPr>
            <p:cNvGrpSpPr/>
            <p:nvPr/>
          </p:nvGrpSpPr>
          <p:grpSpPr>
            <a:xfrm>
              <a:off x="-598521" y="2183511"/>
              <a:ext cx="2228190" cy="2965796"/>
              <a:chOff x="3457158" y="3290003"/>
              <a:chExt cx="1445041" cy="1923398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25D685A1-9449-2781-775E-2437D4864196}"/>
                  </a:ext>
                </a:extLst>
              </p:cNvPr>
              <p:cNvSpPr/>
              <p:nvPr/>
            </p:nvSpPr>
            <p:spPr bwMode="auto">
              <a:xfrm rot="5400000">
                <a:off x="3517318" y="3828520"/>
                <a:ext cx="1324721" cy="1445041"/>
              </a:xfrm>
              <a:custGeom>
                <a:avLst/>
                <a:gdLst>
                  <a:gd name="connsiteX0" fmla="*/ 3300192 w 3903880"/>
                  <a:gd name="connsiteY0" fmla="*/ 3724601 h 4258455"/>
                  <a:gd name="connsiteX1" fmla="*/ 3301425 w 3903880"/>
                  <a:gd name="connsiteY1" fmla="*/ 3736837 h 4258455"/>
                  <a:gd name="connsiteX2" fmla="*/ 3499505 w 3903880"/>
                  <a:gd name="connsiteY2" fmla="*/ 3898277 h 4258455"/>
                  <a:gd name="connsiteX3" fmla="*/ 3701693 w 3903880"/>
                  <a:gd name="connsiteY3" fmla="*/ 3696089 h 4258455"/>
                  <a:gd name="connsiteX4" fmla="*/ 3499505 w 3903880"/>
                  <a:gd name="connsiteY4" fmla="*/ 3493901 h 4258455"/>
                  <a:gd name="connsiteX5" fmla="*/ 3356537 w 3903880"/>
                  <a:gd name="connsiteY5" fmla="*/ 3553120 h 4258455"/>
                  <a:gd name="connsiteX6" fmla="*/ 3339946 w 3903880"/>
                  <a:gd name="connsiteY6" fmla="*/ 3577728 h 4258455"/>
                  <a:gd name="connsiteX7" fmla="*/ 3527496 w 3903880"/>
                  <a:gd name="connsiteY7" fmla="*/ 3621728 h 4258455"/>
                  <a:gd name="connsiteX8" fmla="*/ 3584156 w 3903880"/>
                  <a:gd name="connsiteY8" fmla="*/ 3713121 h 4258455"/>
                  <a:gd name="connsiteX9" fmla="*/ 3584155 w 3903880"/>
                  <a:gd name="connsiteY9" fmla="*/ 3713120 h 4258455"/>
                  <a:gd name="connsiteX10" fmla="*/ 3492762 w 3903880"/>
                  <a:gd name="connsiteY10" fmla="*/ 3769779 h 4258455"/>
                  <a:gd name="connsiteX11" fmla="*/ 3297317 w 3903880"/>
                  <a:gd name="connsiteY11" fmla="*/ 562364 h 4258455"/>
                  <a:gd name="connsiteX12" fmla="*/ 3499505 w 3903880"/>
                  <a:gd name="connsiteY12" fmla="*/ 764552 h 4258455"/>
                  <a:gd name="connsiteX13" fmla="*/ 3701693 w 3903880"/>
                  <a:gd name="connsiteY13" fmla="*/ 562364 h 4258455"/>
                  <a:gd name="connsiteX14" fmla="*/ 3499505 w 3903880"/>
                  <a:gd name="connsiteY14" fmla="*/ 360176 h 4258455"/>
                  <a:gd name="connsiteX15" fmla="*/ 3297317 w 3903880"/>
                  <a:gd name="connsiteY15" fmla="*/ 562364 h 4258455"/>
                  <a:gd name="connsiteX16" fmla="*/ 3095130 w 3903880"/>
                  <a:gd name="connsiteY16" fmla="*/ 562365 h 4258455"/>
                  <a:gd name="connsiteX17" fmla="*/ 3499505 w 3903880"/>
                  <a:gd name="connsiteY17" fmla="*/ 157990 h 4258455"/>
                  <a:gd name="connsiteX18" fmla="*/ 3903880 w 3903880"/>
                  <a:gd name="connsiteY18" fmla="*/ 562365 h 4258455"/>
                  <a:gd name="connsiteX19" fmla="*/ 3499505 w 3903880"/>
                  <a:gd name="connsiteY19" fmla="*/ 966740 h 4258455"/>
                  <a:gd name="connsiteX20" fmla="*/ 3095130 w 3903880"/>
                  <a:gd name="connsiteY20" fmla="*/ 562365 h 4258455"/>
                  <a:gd name="connsiteX21" fmla="*/ 0 w 3903880"/>
                  <a:gd name="connsiteY21" fmla="*/ 3334291 h 4258455"/>
                  <a:gd name="connsiteX22" fmla="*/ 0 w 3903880"/>
                  <a:gd name="connsiteY22" fmla="*/ 3275331 h 4258455"/>
                  <a:gd name="connsiteX23" fmla="*/ 451549 w 3903880"/>
                  <a:gd name="connsiteY23" fmla="*/ 3275331 h 4258455"/>
                  <a:gd name="connsiteX24" fmla="*/ 451549 w 3903880"/>
                  <a:gd name="connsiteY24" fmla="*/ 3292150 h 4258455"/>
                  <a:gd name="connsiteX25" fmla="*/ 737253 w 3903880"/>
                  <a:gd name="connsiteY25" fmla="*/ 3207334 h 4258455"/>
                  <a:gd name="connsiteX26" fmla="*/ 726214 w 3903880"/>
                  <a:gd name="connsiteY26" fmla="*/ 3200912 h 4258455"/>
                  <a:gd name="connsiteX27" fmla="*/ 712243 w 3903880"/>
                  <a:gd name="connsiteY27" fmla="*/ 3172605 h 4258455"/>
                  <a:gd name="connsiteX28" fmla="*/ 712930 w 3903880"/>
                  <a:gd name="connsiteY28" fmla="*/ 3150622 h 4258455"/>
                  <a:gd name="connsiteX29" fmla="*/ 763531 w 3903880"/>
                  <a:gd name="connsiteY29" fmla="*/ 2934933 h 4258455"/>
                  <a:gd name="connsiteX30" fmla="*/ 830104 w 3903880"/>
                  <a:gd name="connsiteY30" fmla="*/ 2893661 h 4258455"/>
                  <a:gd name="connsiteX31" fmla="*/ 947814 w 3903880"/>
                  <a:gd name="connsiteY31" fmla="*/ 2921276 h 4258455"/>
                  <a:gd name="connsiteX32" fmla="*/ 1051085 w 3903880"/>
                  <a:gd name="connsiteY32" fmla="*/ 2995492 h 4258455"/>
                  <a:gd name="connsiteX33" fmla="*/ 1069946 w 3903880"/>
                  <a:gd name="connsiteY33" fmla="*/ 3045181 h 4258455"/>
                  <a:gd name="connsiteX34" fmla="*/ 2418632 w 3903880"/>
                  <a:gd name="connsiteY34" fmla="*/ 3361586 h 4258455"/>
                  <a:gd name="connsiteX35" fmla="*/ 3320155 w 3903880"/>
                  <a:gd name="connsiteY35" fmla="*/ 2637966 h 4258455"/>
                  <a:gd name="connsiteX36" fmla="*/ 3320155 w 3903880"/>
                  <a:gd name="connsiteY36" fmla="*/ 1092813 h 4258455"/>
                  <a:gd name="connsiteX37" fmla="*/ 3280607 w 3903880"/>
                  <a:gd name="connsiteY37" fmla="*/ 1080536 h 4258455"/>
                  <a:gd name="connsiteX38" fmla="*/ 2937140 w 3903880"/>
                  <a:gd name="connsiteY38" fmla="*/ 562365 h 4258455"/>
                  <a:gd name="connsiteX39" fmla="*/ 3499505 w 3903880"/>
                  <a:gd name="connsiteY39" fmla="*/ 0 h 4258455"/>
                  <a:gd name="connsiteX40" fmla="*/ 3548726 w 3903880"/>
                  <a:gd name="connsiteY40" fmla="*/ 4962 h 4258455"/>
                  <a:gd name="connsiteX41" fmla="*/ 3548726 w 3903880"/>
                  <a:gd name="connsiteY41" fmla="*/ 88046 h 4258455"/>
                  <a:gd name="connsiteX42" fmla="*/ 3499505 w 3903880"/>
                  <a:gd name="connsiteY42" fmla="*/ 83084 h 4258455"/>
                  <a:gd name="connsiteX43" fmla="*/ 3020224 w 3903880"/>
                  <a:gd name="connsiteY43" fmla="*/ 562365 h 4258455"/>
                  <a:gd name="connsiteX44" fmla="*/ 3499505 w 3903880"/>
                  <a:gd name="connsiteY44" fmla="*/ 1041646 h 4258455"/>
                  <a:gd name="connsiteX45" fmla="*/ 3548726 w 3903880"/>
                  <a:gd name="connsiteY45" fmla="*/ 1036684 h 4258455"/>
                  <a:gd name="connsiteX46" fmla="*/ 3548726 w 3903880"/>
                  <a:gd name="connsiteY46" fmla="*/ 1119768 h 4258455"/>
                  <a:gd name="connsiteX47" fmla="*/ 3548725 w 3903880"/>
                  <a:gd name="connsiteY47" fmla="*/ 1119768 h 4258455"/>
                  <a:gd name="connsiteX48" fmla="*/ 3548725 w 3903880"/>
                  <a:gd name="connsiteY48" fmla="*/ 2928799 h 4258455"/>
                  <a:gd name="connsiteX49" fmla="*/ 3434440 w 3903880"/>
                  <a:gd name="connsiteY49" fmla="*/ 3043084 h 4258455"/>
                  <a:gd name="connsiteX50" fmla="*/ 3329136 w 3903880"/>
                  <a:gd name="connsiteY50" fmla="*/ 2973284 h 4258455"/>
                  <a:gd name="connsiteX51" fmla="*/ 3321654 w 3903880"/>
                  <a:gd name="connsiteY51" fmla="*/ 2936228 h 4258455"/>
                  <a:gd name="connsiteX52" fmla="*/ 2707338 w 3903880"/>
                  <a:gd name="connsiteY52" fmla="*/ 3429317 h 4258455"/>
                  <a:gd name="connsiteX53" fmla="*/ 2976587 w 3903880"/>
                  <a:gd name="connsiteY53" fmla="*/ 3492483 h 4258455"/>
                  <a:gd name="connsiteX54" fmla="*/ 2981334 w 3903880"/>
                  <a:gd name="connsiteY54" fmla="*/ 3477192 h 4258455"/>
                  <a:gd name="connsiteX55" fmla="*/ 3499505 w 3903880"/>
                  <a:gd name="connsiteY55" fmla="*/ 3133725 h 4258455"/>
                  <a:gd name="connsiteX56" fmla="*/ 3548726 w 3903880"/>
                  <a:gd name="connsiteY56" fmla="*/ 3138687 h 4258455"/>
                  <a:gd name="connsiteX57" fmla="*/ 3548726 w 3903880"/>
                  <a:gd name="connsiteY57" fmla="*/ 3221771 h 4258455"/>
                  <a:gd name="connsiteX58" fmla="*/ 3499505 w 3903880"/>
                  <a:gd name="connsiteY58" fmla="*/ 3216809 h 4258455"/>
                  <a:gd name="connsiteX59" fmla="*/ 3057888 w 3903880"/>
                  <a:gd name="connsiteY59" fmla="*/ 3509532 h 4258455"/>
                  <a:gd name="connsiteX60" fmla="*/ 3057303 w 3903880"/>
                  <a:gd name="connsiteY60" fmla="*/ 3511419 h 4258455"/>
                  <a:gd name="connsiteX61" fmla="*/ 3132175 w 3903880"/>
                  <a:gd name="connsiteY61" fmla="*/ 3528985 h 4258455"/>
                  <a:gd name="connsiteX62" fmla="*/ 3164191 w 3903880"/>
                  <a:gd name="connsiteY62" fmla="*/ 3470000 h 4258455"/>
                  <a:gd name="connsiteX63" fmla="*/ 3499505 w 3903880"/>
                  <a:gd name="connsiteY63" fmla="*/ 3291715 h 4258455"/>
                  <a:gd name="connsiteX64" fmla="*/ 3903880 w 3903880"/>
                  <a:gd name="connsiteY64" fmla="*/ 3696090 h 4258455"/>
                  <a:gd name="connsiteX65" fmla="*/ 3499505 w 3903880"/>
                  <a:gd name="connsiteY65" fmla="*/ 4100465 h 4258455"/>
                  <a:gd name="connsiteX66" fmla="*/ 3095130 w 3903880"/>
                  <a:gd name="connsiteY66" fmla="*/ 3696090 h 4258455"/>
                  <a:gd name="connsiteX67" fmla="*/ 3097060 w 3903880"/>
                  <a:gd name="connsiteY67" fmla="*/ 3676946 h 4258455"/>
                  <a:gd name="connsiteX68" fmla="*/ 3023885 w 3903880"/>
                  <a:gd name="connsiteY68" fmla="*/ 3659779 h 4258455"/>
                  <a:gd name="connsiteX69" fmla="*/ 3020224 w 3903880"/>
                  <a:gd name="connsiteY69" fmla="*/ 3696090 h 4258455"/>
                  <a:gd name="connsiteX70" fmla="*/ 3499505 w 3903880"/>
                  <a:gd name="connsiteY70" fmla="*/ 4175371 h 4258455"/>
                  <a:gd name="connsiteX71" fmla="*/ 3548726 w 3903880"/>
                  <a:gd name="connsiteY71" fmla="*/ 4170409 h 4258455"/>
                  <a:gd name="connsiteX72" fmla="*/ 3548726 w 3903880"/>
                  <a:gd name="connsiteY72" fmla="*/ 4253493 h 4258455"/>
                  <a:gd name="connsiteX73" fmla="*/ 3499505 w 3903880"/>
                  <a:gd name="connsiteY73" fmla="*/ 4258455 h 4258455"/>
                  <a:gd name="connsiteX74" fmla="*/ 2937140 w 3903880"/>
                  <a:gd name="connsiteY74" fmla="*/ 3696090 h 4258455"/>
                  <a:gd name="connsiteX75" fmla="*/ 2942720 w 3903880"/>
                  <a:gd name="connsiteY75" fmla="*/ 3640738 h 4258455"/>
                  <a:gd name="connsiteX76" fmla="*/ 1031785 w 3903880"/>
                  <a:gd name="connsiteY76" fmla="*/ 3192428 h 4258455"/>
                  <a:gd name="connsiteX77" fmla="*/ 997414 w 3903880"/>
                  <a:gd name="connsiteY77" fmla="*/ 3224264 h 4258455"/>
                  <a:gd name="connsiteX78" fmla="*/ 871912 w 3903880"/>
                  <a:gd name="connsiteY78" fmla="*/ 3244810 h 4258455"/>
                  <a:gd name="connsiteX79" fmla="*/ 810245 w 3903880"/>
                  <a:gd name="connsiteY79" fmla="*/ 3230342 h 4258455"/>
                  <a:gd name="connsiteX80" fmla="*/ 450351 w 3903880"/>
                  <a:gd name="connsiteY80" fmla="*/ 3337183 h 4258455"/>
                  <a:gd name="connsiteX81" fmla="*/ 434280 w 3903880"/>
                  <a:gd name="connsiteY81" fmla="*/ 3375982 h 4258455"/>
                  <a:gd name="connsiteX82" fmla="*/ 392589 w 3903880"/>
                  <a:gd name="connsiteY82" fmla="*/ 3393251 h 4258455"/>
                  <a:gd name="connsiteX83" fmla="*/ 58960 w 3903880"/>
                  <a:gd name="connsiteY83" fmla="*/ 3393251 h 4258455"/>
                  <a:gd name="connsiteX84" fmla="*/ 0 w 3903880"/>
                  <a:gd name="connsiteY84" fmla="*/ 3334291 h 4258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3903880" h="4258455">
                    <a:moveTo>
                      <a:pt x="3300192" y="3724601"/>
                    </a:moveTo>
                    <a:lnTo>
                      <a:pt x="3301425" y="3736837"/>
                    </a:lnTo>
                    <a:cubicBezTo>
                      <a:pt x="3320278" y="3828970"/>
                      <a:pt x="3401798" y="3898277"/>
                      <a:pt x="3499505" y="3898277"/>
                    </a:cubicBezTo>
                    <a:cubicBezTo>
                      <a:pt x="3611170" y="3898277"/>
                      <a:pt x="3701693" y="3807754"/>
                      <a:pt x="3701693" y="3696089"/>
                    </a:cubicBezTo>
                    <a:cubicBezTo>
                      <a:pt x="3701693" y="3584424"/>
                      <a:pt x="3611170" y="3493901"/>
                      <a:pt x="3499505" y="3493901"/>
                    </a:cubicBezTo>
                    <a:cubicBezTo>
                      <a:pt x="3443673" y="3493901"/>
                      <a:pt x="3393126" y="3516532"/>
                      <a:pt x="3356537" y="3553120"/>
                    </a:cubicBezTo>
                    <a:lnTo>
                      <a:pt x="3339946" y="3577728"/>
                    </a:lnTo>
                    <a:lnTo>
                      <a:pt x="3527496" y="3621728"/>
                    </a:lnTo>
                    <a:cubicBezTo>
                      <a:pt x="3568380" y="3631319"/>
                      <a:pt x="3593746" y="3672237"/>
                      <a:pt x="3584156" y="3713121"/>
                    </a:cubicBezTo>
                    <a:lnTo>
                      <a:pt x="3584155" y="3713120"/>
                    </a:lnTo>
                    <a:cubicBezTo>
                      <a:pt x="3574563" y="3754004"/>
                      <a:pt x="3533645" y="3779371"/>
                      <a:pt x="3492762" y="3769779"/>
                    </a:cubicBezTo>
                    <a:close/>
                    <a:moveTo>
                      <a:pt x="3297317" y="562364"/>
                    </a:moveTo>
                    <a:cubicBezTo>
                      <a:pt x="3297317" y="674029"/>
                      <a:pt x="3387840" y="764552"/>
                      <a:pt x="3499505" y="764552"/>
                    </a:cubicBezTo>
                    <a:cubicBezTo>
                      <a:pt x="3611170" y="764552"/>
                      <a:pt x="3701693" y="674029"/>
                      <a:pt x="3701693" y="562364"/>
                    </a:cubicBezTo>
                    <a:cubicBezTo>
                      <a:pt x="3701693" y="450699"/>
                      <a:pt x="3611170" y="360176"/>
                      <a:pt x="3499505" y="360176"/>
                    </a:cubicBezTo>
                    <a:cubicBezTo>
                      <a:pt x="3387840" y="360176"/>
                      <a:pt x="3297317" y="450699"/>
                      <a:pt x="3297317" y="562364"/>
                    </a:cubicBezTo>
                    <a:close/>
                    <a:moveTo>
                      <a:pt x="3095130" y="562365"/>
                    </a:moveTo>
                    <a:cubicBezTo>
                      <a:pt x="3095130" y="339035"/>
                      <a:pt x="3276175" y="157990"/>
                      <a:pt x="3499505" y="157990"/>
                    </a:cubicBezTo>
                    <a:cubicBezTo>
                      <a:pt x="3722835" y="157990"/>
                      <a:pt x="3903880" y="339035"/>
                      <a:pt x="3903880" y="562365"/>
                    </a:cubicBezTo>
                    <a:cubicBezTo>
                      <a:pt x="3903880" y="785695"/>
                      <a:pt x="3722835" y="966740"/>
                      <a:pt x="3499505" y="966740"/>
                    </a:cubicBezTo>
                    <a:cubicBezTo>
                      <a:pt x="3276175" y="966740"/>
                      <a:pt x="3095130" y="785695"/>
                      <a:pt x="3095130" y="562365"/>
                    </a:cubicBezTo>
                    <a:close/>
                    <a:moveTo>
                      <a:pt x="0" y="3334291"/>
                    </a:moveTo>
                    <a:lnTo>
                      <a:pt x="0" y="3275331"/>
                    </a:lnTo>
                    <a:lnTo>
                      <a:pt x="451549" y="3275331"/>
                    </a:lnTo>
                    <a:lnTo>
                      <a:pt x="451549" y="3292150"/>
                    </a:lnTo>
                    <a:lnTo>
                      <a:pt x="737253" y="3207334"/>
                    </a:lnTo>
                    <a:lnTo>
                      <a:pt x="726214" y="3200912"/>
                    </a:lnTo>
                    <a:cubicBezTo>
                      <a:pt x="718972" y="3193079"/>
                      <a:pt x="714066" y="3183242"/>
                      <a:pt x="712243" y="3172605"/>
                    </a:cubicBezTo>
                    <a:cubicBezTo>
                      <a:pt x="711028" y="3165513"/>
                      <a:pt x="711184" y="3158067"/>
                      <a:pt x="712930" y="3150622"/>
                    </a:cubicBezTo>
                    <a:lnTo>
                      <a:pt x="763531" y="2934933"/>
                    </a:lnTo>
                    <a:cubicBezTo>
                      <a:pt x="770518" y="2905153"/>
                      <a:pt x="800324" y="2886674"/>
                      <a:pt x="830104" y="2893661"/>
                    </a:cubicBezTo>
                    <a:lnTo>
                      <a:pt x="947814" y="2921276"/>
                    </a:lnTo>
                    <a:cubicBezTo>
                      <a:pt x="992485" y="2931755"/>
                      <a:pt x="1028679" y="2959350"/>
                      <a:pt x="1051085" y="2995492"/>
                    </a:cubicBezTo>
                    <a:lnTo>
                      <a:pt x="1069946" y="3045181"/>
                    </a:lnTo>
                    <a:lnTo>
                      <a:pt x="2418632" y="3361586"/>
                    </a:lnTo>
                    <a:lnTo>
                      <a:pt x="3320155" y="2637966"/>
                    </a:lnTo>
                    <a:lnTo>
                      <a:pt x="3320155" y="1092813"/>
                    </a:lnTo>
                    <a:lnTo>
                      <a:pt x="3280607" y="1080536"/>
                    </a:lnTo>
                    <a:cubicBezTo>
                      <a:pt x="3078766" y="995165"/>
                      <a:pt x="2937140" y="795304"/>
                      <a:pt x="2937140" y="562365"/>
                    </a:cubicBezTo>
                    <a:cubicBezTo>
                      <a:pt x="2937140" y="251779"/>
                      <a:pt x="3188919" y="0"/>
                      <a:pt x="3499505" y="0"/>
                    </a:cubicBezTo>
                    <a:lnTo>
                      <a:pt x="3548726" y="4962"/>
                    </a:lnTo>
                    <a:lnTo>
                      <a:pt x="3548726" y="88046"/>
                    </a:lnTo>
                    <a:lnTo>
                      <a:pt x="3499505" y="83084"/>
                    </a:lnTo>
                    <a:cubicBezTo>
                      <a:pt x="3234805" y="83084"/>
                      <a:pt x="3020224" y="297665"/>
                      <a:pt x="3020224" y="562365"/>
                    </a:cubicBezTo>
                    <a:cubicBezTo>
                      <a:pt x="3020224" y="827065"/>
                      <a:pt x="3234805" y="1041646"/>
                      <a:pt x="3499505" y="1041646"/>
                    </a:cubicBezTo>
                    <a:lnTo>
                      <a:pt x="3548726" y="1036684"/>
                    </a:lnTo>
                    <a:lnTo>
                      <a:pt x="3548726" y="1119768"/>
                    </a:lnTo>
                    <a:lnTo>
                      <a:pt x="3548725" y="1119768"/>
                    </a:lnTo>
                    <a:lnTo>
                      <a:pt x="3548725" y="2928799"/>
                    </a:lnTo>
                    <a:cubicBezTo>
                      <a:pt x="3548725" y="2991917"/>
                      <a:pt x="3497558" y="3043084"/>
                      <a:pt x="3434440" y="3043084"/>
                    </a:cubicBezTo>
                    <a:cubicBezTo>
                      <a:pt x="3387101" y="3043084"/>
                      <a:pt x="3346486" y="3014303"/>
                      <a:pt x="3329136" y="2973284"/>
                    </a:cubicBezTo>
                    <a:lnTo>
                      <a:pt x="3321654" y="2936228"/>
                    </a:lnTo>
                    <a:lnTo>
                      <a:pt x="2707338" y="3429317"/>
                    </a:lnTo>
                    <a:lnTo>
                      <a:pt x="2976587" y="3492483"/>
                    </a:lnTo>
                    <a:lnTo>
                      <a:pt x="2981334" y="3477192"/>
                    </a:lnTo>
                    <a:cubicBezTo>
                      <a:pt x="3066705" y="3275351"/>
                      <a:pt x="3266566" y="3133725"/>
                      <a:pt x="3499505" y="3133725"/>
                    </a:cubicBezTo>
                    <a:lnTo>
                      <a:pt x="3548726" y="3138687"/>
                    </a:lnTo>
                    <a:lnTo>
                      <a:pt x="3548726" y="3221771"/>
                    </a:lnTo>
                    <a:lnTo>
                      <a:pt x="3499505" y="3216809"/>
                    </a:lnTo>
                    <a:cubicBezTo>
                      <a:pt x="3300980" y="3216809"/>
                      <a:pt x="3130647" y="3337511"/>
                      <a:pt x="3057888" y="3509532"/>
                    </a:cubicBezTo>
                    <a:lnTo>
                      <a:pt x="3057303" y="3511419"/>
                    </a:lnTo>
                    <a:lnTo>
                      <a:pt x="3132175" y="3528985"/>
                    </a:lnTo>
                    <a:lnTo>
                      <a:pt x="3164191" y="3470000"/>
                    </a:lnTo>
                    <a:cubicBezTo>
                      <a:pt x="3236860" y="3362436"/>
                      <a:pt x="3359924" y="3291715"/>
                      <a:pt x="3499505" y="3291715"/>
                    </a:cubicBezTo>
                    <a:cubicBezTo>
                      <a:pt x="3722835" y="3291715"/>
                      <a:pt x="3903880" y="3472760"/>
                      <a:pt x="3903880" y="3696090"/>
                    </a:cubicBezTo>
                    <a:cubicBezTo>
                      <a:pt x="3903880" y="3919420"/>
                      <a:pt x="3722835" y="4100465"/>
                      <a:pt x="3499505" y="4100465"/>
                    </a:cubicBezTo>
                    <a:cubicBezTo>
                      <a:pt x="3276175" y="4100465"/>
                      <a:pt x="3095130" y="3919420"/>
                      <a:pt x="3095130" y="3696090"/>
                    </a:cubicBezTo>
                    <a:lnTo>
                      <a:pt x="3097060" y="3676946"/>
                    </a:lnTo>
                    <a:lnTo>
                      <a:pt x="3023885" y="3659779"/>
                    </a:lnTo>
                    <a:lnTo>
                      <a:pt x="3020224" y="3696090"/>
                    </a:lnTo>
                    <a:cubicBezTo>
                      <a:pt x="3020224" y="3960790"/>
                      <a:pt x="3234805" y="4175371"/>
                      <a:pt x="3499505" y="4175371"/>
                    </a:cubicBezTo>
                    <a:lnTo>
                      <a:pt x="3548726" y="4170409"/>
                    </a:lnTo>
                    <a:lnTo>
                      <a:pt x="3548726" y="4253493"/>
                    </a:lnTo>
                    <a:lnTo>
                      <a:pt x="3499505" y="4258455"/>
                    </a:lnTo>
                    <a:cubicBezTo>
                      <a:pt x="3188919" y="4258455"/>
                      <a:pt x="2937140" y="4006676"/>
                      <a:pt x="2937140" y="3696090"/>
                    </a:cubicBezTo>
                    <a:lnTo>
                      <a:pt x="2942720" y="3640738"/>
                    </a:lnTo>
                    <a:lnTo>
                      <a:pt x="1031785" y="3192428"/>
                    </a:lnTo>
                    <a:lnTo>
                      <a:pt x="997414" y="3224264"/>
                    </a:lnTo>
                    <a:cubicBezTo>
                      <a:pt x="961273" y="3246671"/>
                      <a:pt x="916583" y="3255289"/>
                      <a:pt x="871912" y="3244810"/>
                    </a:cubicBezTo>
                    <a:lnTo>
                      <a:pt x="810245" y="3230342"/>
                    </a:lnTo>
                    <a:lnTo>
                      <a:pt x="450351" y="3337183"/>
                    </a:lnTo>
                    <a:lnTo>
                      <a:pt x="434280" y="3375982"/>
                    </a:lnTo>
                    <a:cubicBezTo>
                      <a:pt x="423611" y="3386652"/>
                      <a:pt x="408871" y="3393251"/>
                      <a:pt x="392589" y="3393251"/>
                    </a:cubicBezTo>
                    <a:lnTo>
                      <a:pt x="58960" y="3393251"/>
                    </a:lnTo>
                    <a:cubicBezTo>
                      <a:pt x="26397" y="3393251"/>
                      <a:pt x="0" y="3366854"/>
                      <a:pt x="0" y="333429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CE39D9E-8DD1-9285-2A3C-BC5F75DF4F16}"/>
                  </a:ext>
                </a:extLst>
              </p:cNvPr>
              <p:cNvSpPr/>
              <p:nvPr/>
            </p:nvSpPr>
            <p:spPr bwMode="auto">
              <a:xfrm>
                <a:off x="3841550" y="3290003"/>
                <a:ext cx="737960" cy="1724591"/>
              </a:xfrm>
              <a:custGeom>
                <a:avLst/>
                <a:gdLst>
                  <a:gd name="connsiteX0" fmla="*/ 469543 w 737960"/>
                  <a:gd name="connsiteY0" fmla="*/ 0 h 1724591"/>
                  <a:gd name="connsiteX1" fmla="*/ 737960 w 737960"/>
                  <a:gd name="connsiteY1" fmla="*/ 309482 h 1724591"/>
                  <a:gd name="connsiteX2" fmla="*/ 574023 w 737960"/>
                  <a:gd name="connsiteY2" fmla="*/ 594644 h 1724591"/>
                  <a:gd name="connsiteX3" fmla="*/ 508974 w 737960"/>
                  <a:gd name="connsiteY3" fmla="*/ 609786 h 1724591"/>
                  <a:gd name="connsiteX4" fmla="*/ 513233 w 737960"/>
                  <a:gd name="connsiteY4" fmla="*/ 647905 h 1724591"/>
                  <a:gd name="connsiteX5" fmla="*/ 553110 w 737960"/>
                  <a:gd name="connsiteY5" fmla="*/ 674791 h 1724591"/>
                  <a:gd name="connsiteX6" fmla="*/ 598005 w 737960"/>
                  <a:gd name="connsiteY6" fmla="*/ 783177 h 1724591"/>
                  <a:gd name="connsiteX7" fmla="*/ 598004 w 737960"/>
                  <a:gd name="connsiteY7" fmla="*/ 1107757 h 1724591"/>
                  <a:gd name="connsiteX8" fmla="*/ 553109 w 737960"/>
                  <a:gd name="connsiteY8" fmla="*/ 1216143 h 1724591"/>
                  <a:gd name="connsiteX9" fmla="*/ 537639 w 737960"/>
                  <a:gd name="connsiteY9" fmla="*/ 1226574 h 1724591"/>
                  <a:gd name="connsiteX10" fmla="*/ 497729 w 737960"/>
                  <a:gd name="connsiteY10" fmla="*/ 1724591 h 1724591"/>
                  <a:gd name="connsiteX11" fmla="*/ 382318 w 737960"/>
                  <a:gd name="connsiteY11" fmla="*/ 1724591 h 1724591"/>
                  <a:gd name="connsiteX12" fmla="*/ 341872 w 737960"/>
                  <a:gd name="connsiteY12" fmla="*/ 1219873 h 1724591"/>
                  <a:gd name="connsiteX13" fmla="*/ 336338 w 737960"/>
                  <a:gd name="connsiteY13" fmla="*/ 1216142 h 1724591"/>
                  <a:gd name="connsiteX14" fmla="*/ 291443 w 737960"/>
                  <a:gd name="connsiteY14" fmla="*/ 1107756 h 1724591"/>
                  <a:gd name="connsiteX15" fmla="*/ 291443 w 737960"/>
                  <a:gd name="connsiteY15" fmla="*/ 954369 h 1724591"/>
                  <a:gd name="connsiteX16" fmla="*/ 286451 w 737960"/>
                  <a:gd name="connsiteY16" fmla="*/ 957050 h 1724591"/>
                  <a:gd name="connsiteX17" fmla="*/ 280755 w 737960"/>
                  <a:gd name="connsiteY17" fmla="*/ 966252 h 1724591"/>
                  <a:gd name="connsiteX18" fmla="*/ 237724 w 737960"/>
                  <a:gd name="connsiteY18" fmla="*/ 976374 h 1724591"/>
                  <a:gd name="connsiteX19" fmla="*/ 47709 w 737960"/>
                  <a:gd name="connsiteY19" fmla="*/ 945386 h 1724591"/>
                  <a:gd name="connsiteX20" fmla="*/ 10123 w 737960"/>
                  <a:gd name="connsiteY20" fmla="*/ 922116 h 1724591"/>
                  <a:gd name="connsiteX21" fmla="*/ 0 w 737960"/>
                  <a:gd name="connsiteY21" fmla="*/ 879085 h 1724591"/>
                  <a:gd name="connsiteX22" fmla="*/ 23270 w 737960"/>
                  <a:gd name="connsiteY22" fmla="*/ 841499 h 1724591"/>
                  <a:gd name="connsiteX23" fmla="*/ 66302 w 737960"/>
                  <a:gd name="connsiteY23" fmla="*/ 831377 h 1724591"/>
                  <a:gd name="connsiteX24" fmla="*/ 226088 w 737960"/>
                  <a:gd name="connsiteY24" fmla="*/ 857435 h 1724591"/>
                  <a:gd name="connsiteX25" fmla="*/ 292500 w 737960"/>
                  <a:gd name="connsiteY25" fmla="*/ 776186 h 1724591"/>
                  <a:gd name="connsiteX26" fmla="*/ 298334 w 737960"/>
                  <a:gd name="connsiteY26" fmla="*/ 737596 h 1724591"/>
                  <a:gd name="connsiteX27" fmla="*/ 385060 w 737960"/>
                  <a:gd name="connsiteY27" fmla="*/ 641942 h 1724591"/>
                  <a:gd name="connsiteX28" fmla="*/ 403964 w 737960"/>
                  <a:gd name="connsiteY28" fmla="*/ 638125 h 1724591"/>
                  <a:gd name="connsiteX29" fmla="*/ 407713 w 737960"/>
                  <a:gd name="connsiteY29" fmla="*/ 604572 h 1724591"/>
                  <a:gd name="connsiteX30" fmla="*/ 365063 w 737960"/>
                  <a:gd name="connsiteY30" fmla="*/ 594644 h 1724591"/>
                  <a:gd name="connsiteX31" fmla="*/ 201126 w 737960"/>
                  <a:gd name="connsiteY31" fmla="*/ 309482 h 1724591"/>
                  <a:gd name="connsiteX32" fmla="*/ 469543 w 737960"/>
                  <a:gd name="connsiteY32" fmla="*/ 0 h 1724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7960" h="1724591">
                    <a:moveTo>
                      <a:pt x="469543" y="0"/>
                    </a:moveTo>
                    <a:cubicBezTo>
                      <a:pt x="617786" y="0"/>
                      <a:pt x="737960" y="138560"/>
                      <a:pt x="737960" y="309482"/>
                    </a:cubicBezTo>
                    <a:cubicBezTo>
                      <a:pt x="737960" y="437674"/>
                      <a:pt x="670362" y="547662"/>
                      <a:pt x="574023" y="594644"/>
                    </a:cubicBezTo>
                    <a:lnTo>
                      <a:pt x="508974" y="609786"/>
                    </a:lnTo>
                    <a:lnTo>
                      <a:pt x="513233" y="647905"/>
                    </a:lnTo>
                    <a:lnTo>
                      <a:pt x="553110" y="674791"/>
                    </a:lnTo>
                    <a:cubicBezTo>
                      <a:pt x="580849" y="702529"/>
                      <a:pt x="598005" y="740850"/>
                      <a:pt x="598005" y="783177"/>
                    </a:cubicBezTo>
                    <a:cubicBezTo>
                      <a:pt x="598005" y="891370"/>
                      <a:pt x="598004" y="999564"/>
                      <a:pt x="598004" y="1107757"/>
                    </a:cubicBezTo>
                    <a:cubicBezTo>
                      <a:pt x="598004" y="1150085"/>
                      <a:pt x="580848" y="1188405"/>
                      <a:pt x="553109" y="1216143"/>
                    </a:cubicBezTo>
                    <a:lnTo>
                      <a:pt x="537639" y="1226574"/>
                    </a:lnTo>
                    <a:lnTo>
                      <a:pt x="497729" y="1724591"/>
                    </a:lnTo>
                    <a:lnTo>
                      <a:pt x="382318" y="1724591"/>
                    </a:lnTo>
                    <a:lnTo>
                      <a:pt x="341872" y="1219873"/>
                    </a:lnTo>
                    <a:lnTo>
                      <a:pt x="336338" y="1216142"/>
                    </a:lnTo>
                    <a:cubicBezTo>
                      <a:pt x="308600" y="1188404"/>
                      <a:pt x="291443" y="1150084"/>
                      <a:pt x="291443" y="1107756"/>
                    </a:cubicBezTo>
                    <a:lnTo>
                      <a:pt x="291443" y="954369"/>
                    </a:lnTo>
                    <a:lnTo>
                      <a:pt x="286451" y="957050"/>
                    </a:lnTo>
                    <a:lnTo>
                      <a:pt x="280755" y="966252"/>
                    </a:lnTo>
                    <a:cubicBezTo>
                      <a:pt x="268756" y="974886"/>
                      <a:pt x="253465" y="978942"/>
                      <a:pt x="237724" y="976374"/>
                    </a:cubicBezTo>
                    <a:lnTo>
                      <a:pt x="47709" y="945386"/>
                    </a:lnTo>
                    <a:cubicBezTo>
                      <a:pt x="31967" y="942818"/>
                      <a:pt x="18756" y="934114"/>
                      <a:pt x="10123" y="922116"/>
                    </a:cubicBezTo>
                    <a:lnTo>
                      <a:pt x="0" y="879085"/>
                    </a:lnTo>
                    <a:lnTo>
                      <a:pt x="23270" y="841499"/>
                    </a:lnTo>
                    <a:cubicBezTo>
                      <a:pt x="35268" y="832867"/>
                      <a:pt x="50560" y="828810"/>
                      <a:pt x="66302" y="831377"/>
                    </a:cubicBezTo>
                    <a:lnTo>
                      <a:pt x="226088" y="857435"/>
                    </a:lnTo>
                    <a:lnTo>
                      <a:pt x="292500" y="776186"/>
                    </a:lnTo>
                    <a:lnTo>
                      <a:pt x="298334" y="737596"/>
                    </a:lnTo>
                    <a:cubicBezTo>
                      <a:pt x="311770" y="694399"/>
                      <a:pt x="343799" y="659394"/>
                      <a:pt x="385060" y="641942"/>
                    </a:cubicBezTo>
                    <a:lnTo>
                      <a:pt x="403964" y="638125"/>
                    </a:lnTo>
                    <a:lnTo>
                      <a:pt x="407713" y="604572"/>
                    </a:lnTo>
                    <a:lnTo>
                      <a:pt x="365063" y="594644"/>
                    </a:lnTo>
                    <a:cubicBezTo>
                      <a:pt x="268724" y="547662"/>
                      <a:pt x="201126" y="437674"/>
                      <a:pt x="201126" y="309482"/>
                    </a:cubicBezTo>
                    <a:cubicBezTo>
                      <a:pt x="201126" y="138560"/>
                      <a:pt x="321300" y="0"/>
                      <a:pt x="469543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2654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89015" y="5270774"/>
            <a:ext cx="4923666" cy="212788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1036116" y="3913124"/>
            <a:ext cx="7687090" cy="207975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電動キックボード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3C1AF5B-3B64-BC4B-0F71-DB9CEA1B9FFA}"/>
              </a:ext>
            </a:extLst>
          </p:cNvPr>
          <p:cNvGrpSpPr/>
          <p:nvPr/>
        </p:nvGrpSpPr>
        <p:grpSpPr>
          <a:xfrm>
            <a:off x="1022840" y="979639"/>
            <a:ext cx="2499954" cy="2446953"/>
            <a:chOff x="-984839" y="5765432"/>
            <a:chExt cx="3000828" cy="293720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CDBE83B-3276-E2EF-19D9-7956230EC0E3}"/>
                </a:ext>
              </a:extLst>
            </p:cNvPr>
            <p:cNvGrpSpPr/>
            <p:nvPr/>
          </p:nvGrpSpPr>
          <p:grpSpPr>
            <a:xfrm>
              <a:off x="-984839" y="5765432"/>
              <a:ext cx="3000828" cy="2937208"/>
              <a:chOff x="-2296991" y="2933839"/>
              <a:chExt cx="3000828" cy="2937208"/>
            </a:xfrm>
          </p:grpSpPr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89B46E87-2021-B980-CB14-8A471298C903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77457E9F-3BC1-36DC-2114-44EEC9C5FEAB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FD0434A-CFA4-4751-C6A8-69347789255A}"/>
                </a:ext>
              </a:extLst>
            </p:cNvPr>
            <p:cNvSpPr/>
            <p:nvPr/>
          </p:nvSpPr>
          <p:spPr bwMode="auto">
            <a:xfrm>
              <a:off x="-852214" y="5884618"/>
              <a:ext cx="2773150" cy="2720583"/>
            </a:xfrm>
            <a:custGeom>
              <a:avLst/>
              <a:gdLst>
                <a:gd name="connsiteX0" fmla="*/ 132165 w 2773150"/>
                <a:gd name="connsiteY0" fmla="*/ 0 h 2720583"/>
                <a:gd name="connsiteX1" fmla="*/ 2773150 w 2773150"/>
                <a:gd name="connsiteY1" fmla="*/ 2585586 h 2720583"/>
                <a:gd name="connsiteX2" fmla="*/ 2640985 w 2773150"/>
                <a:gd name="connsiteY2" fmla="*/ 2720583 h 2720583"/>
                <a:gd name="connsiteX3" fmla="*/ 0 w 2773150"/>
                <a:gd name="connsiteY3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50" h="2720583">
                  <a:moveTo>
                    <a:pt x="132165" y="0"/>
                  </a:moveTo>
                  <a:lnTo>
                    <a:pt x="2773150" y="2585586"/>
                  </a:lnTo>
                  <a:lnTo>
                    <a:pt x="2640985" y="2720583"/>
                  </a:lnTo>
                  <a:lnTo>
                    <a:pt x="0" y="134997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2020594-68B4-071B-5D82-AD03862139A1}"/>
                </a:ext>
              </a:extLst>
            </p:cNvPr>
            <p:cNvSpPr/>
            <p:nvPr/>
          </p:nvSpPr>
          <p:spPr bwMode="auto">
            <a:xfrm rot="5400000">
              <a:off x="-489997" y="6096655"/>
              <a:ext cx="2085356" cy="2274761"/>
            </a:xfrm>
            <a:custGeom>
              <a:avLst/>
              <a:gdLst>
                <a:gd name="connsiteX0" fmla="*/ 3300192 w 3903880"/>
                <a:gd name="connsiteY0" fmla="*/ 3724601 h 4258455"/>
                <a:gd name="connsiteX1" fmla="*/ 3301425 w 3903880"/>
                <a:gd name="connsiteY1" fmla="*/ 3736837 h 4258455"/>
                <a:gd name="connsiteX2" fmla="*/ 3499505 w 3903880"/>
                <a:gd name="connsiteY2" fmla="*/ 3898277 h 4258455"/>
                <a:gd name="connsiteX3" fmla="*/ 3701693 w 3903880"/>
                <a:gd name="connsiteY3" fmla="*/ 3696089 h 4258455"/>
                <a:gd name="connsiteX4" fmla="*/ 3499505 w 3903880"/>
                <a:gd name="connsiteY4" fmla="*/ 3493901 h 4258455"/>
                <a:gd name="connsiteX5" fmla="*/ 3356537 w 3903880"/>
                <a:gd name="connsiteY5" fmla="*/ 3553120 h 4258455"/>
                <a:gd name="connsiteX6" fmla="*/ 3339946 w 3903880"/>
                <a:gd name="connsiteY6" fmla="*/ 3577728 h 4258455"/>
                <a:gd name="connsiteX7" fmla="*/ 3527496 w 3903880"/>
                <a:gd name="connsiteY7" fmla="*/ 3621728 h 4258455"/>
                <a:gd name="connsiteX8" fmla="*/ 3584156 w 3903880"/>
                <a:gd name="connsiteY8" fmla="*/ 3713121 h 4258455"/>
                <a:gd name="connsiteX9" fmla="*/ 3584155 w 3903880"/>
                <a:gd name="connsiteY9" fmla="*/ 3713120 h 4258455"/>
                <a:gd name="connsiteX10" fmla="*/ 3492762 w 3903880"/>
                <a:gd name="connsiteY10" fmla="*/ 3769779 h 4258455"/>
                <a:gd name="connsiteX11" fmla="*/ 3297317 w 3903880"/>
                <a:gd name="connsiteY11" fmla="*/ 562364 h 4258455"/>
                <a:gd name="connsiteX12" fmla="*/ 3499505 w 3903880"/>
                <a:gd name="connsiteY12" fmla="*/ 764552 h 4258455"/>
                <a:gd name="connsiteX13" fmla="*/ 3701693 w 3903880"/>
                <a:gd name="connsiteY13" fmla="*/ 562364 h 4258455"/>
                <a:gd name="connsiteX14" fmla="*/ 3499505 w 3903880"/>
                <a:gd name="connsiteY14" fmla="*/ 360176 h 4258455"/>
                <a:gd name="connsiteX15" fmla="*/ 3297317 w 3903880"/>
                <a:gd name="connsiteY15" fmla="*/ 562364 h 4258455"/>
                <a:gd name="connsiteX16" fmla="*/ 3095130 w 3903880"/>
                <a:gd name="connsiteY16" fmla="*/ 562365 h 4258455"/>
                <a:gd name="connsiteX17" fmla="*/ 3499505 w 3903880"/>
                <a:gd name="connsiteY17" fmla="*/ 157990 h 4258455"/>
                <a:gd name="connsiteX18" fmla="*/ 3903880 w 3903880"/>
                <a:gd name="connsiteY18" fmla="*/ 562365 h 4258455"/>
                <a:gd name="connsiteX19" fmla="*/ 3499505 w 3903880"/>
                <a:gd name="connsiteY19" fmla="*/ 966740 h 4258455"/>
                <a:gd name="connsiteX20" fmla="*/ 3095130 w 3903880"/>
                <a:gd name="connsiteY20" fmla="*/ 562365 h 4258455"/>
                <a:gd name="connsiteX21" fmla="*/ 0 w 3903880"/>
                <a:gd name="connsiteY21" fmla="*/ 3334291 h 4258455"/>
                <a:gd name="connsiteX22" fmla="*/ 0 w 3903880"/>
                <a:gd name="connsiteY22" fmla="*/ 3275331 h 4258455"/>
                <a:gd name="connsiteX23" fmla="*/ 451549 w 3903880"/>
                <a:gd name="connsiteY23" fmla="*/ 3275331 h 4258455"/>
                <a:gd name="connsiteX24" fmla="*/ 451549 w 3903880"/>
                <a:gd name="connsiteY24" fmla="*/ 3292150 h 4258455"/>
                <a:gd name="connsiteX25" fmla="*/ 737253 w 3903880"/>
                <a:gd name="connsiteY25" fmla="*/ 3207334 h 4258455"/>
                <a:gd name="connsiteX26" fmla="*/ 726214 w 3903880"/>
                <a:gd name="connsiteY26" fmla="*/ 3200912 h 4258455"/>
                <a:gd name="connsiteX27" fmla="*/ 712243 w 3903880"/>
                <a:gd name="connsiteY27" fmla="*/ 3172605 h 4258455"/>
                <a:gd name="connsiteX28" fmla="*/ 712930 w 3903880"/>
                <a:gd name="connsiteY28" fmla="*/ 3150622 h 4258455"/>
                <a:gd name="connsiteX29" fmla="*/ 763531 w 3903880"/>
                <a:gd name="connsiteY29" fmla="*/ 2934933 h 4258455"/>
                <a:gd name="connsiteX30" fmla="*/ 830104 w 3903880"/>
                <a:gd name="connsiteY30" fmla="*/ 2893661 h 4258455"/>
                <a:gd name="connsiteX31" fmla="*/ 947814 w 3903880"/>
                <a:gd name="connsiteY31" fmla="*/ 2921276 h 4258455"/>
                <a:gd name="connsiteX32" fmla="*/ 1051085 w 3903880"/>
                <a:gd name="connsiteY32" fmla="*/ 2995492 h 4258455"/>
                <a:gd name="connsiteX33" fmla="*/ 1069946 w 3903880"/>
                <a:gd name="connsiteY33" fmla="*/ 3045181 h 4258455"/>
                <a:gd name="connsiteX34" fmla="*/ 2418632 w 3903880"/>
                <a:gd name="connsiteY34" fmla="*/ 3361586 h 4258455"/>
                <a:gd name="connsiteX35" fmla="*/ 3320155 w 3903880"/>
                <a:gd name="connsiteY35" fmla="*/ 2637966 h 4258455"/>
                <a:gd name="connsiteX36" fmla="*/ 3320155 w 3903880"/>
                <a:gd name="connsiteY36" fmla="*/ 1092813 h 4258455"/>
                <a:gd name="connsiteX37" fmla="*/ 3280607 w 3903880"/>
                <a:gd name="connsiteY37" fmla="*/ 1080536 h 4258455"/>
                <a:gd name="connsiteX38" fmla="*/ 2937140 w 3903880"/>
                <a:gd name="connsiteY38" fmla="*/ 562365 h 4258455"/>
                <a:gd name="connsiteX39" fmla="*/ 3499505 w 3903880"/>
                <a:gd name="connsiteY39" fmla="*/ 0 h 4258455"/>
                <a:gd name="connsiteX40" fmla="*/ 3548726 w 3903880"/>
                <a:gd name="connsiteY40" fmla="*/ 4962 h 4258455"/>
                <a:gd name="connsiteX41" fmla="*/ 3548726 w 3903880"/>
                <a:gd name="connsiteY41" fmla="*/ 88046 h 4258455"/>
                <a:gd name="connsiteX42" fmla="*/ 3499505 w 3903880"/>
                <a:gd name="connsiteY42" fmla="*/ 83084 h 4258455"/>
                <a:gd name="connsiteX43" fmla="*/ 3020224 w 3903880"/>
                <a:gd name="connsiteY43" fmla="*/ 562365 h 4258455"/>
                <a:gd name="connsiteX44" fmla="*/ 3499505 w 3903880"/>
                <a:gd name="connsiteY44" fmla="*/ 1041646 h 4258455"/>
                <a:gd name="connsiteX45" fmla="*/ 3548726 w 3903880"/>
                <a:gd name="connsiteY45" fmla="*/ 1036684 h 4258455"/>
                <a:gd name="connsiteX46" fmla="*/ 3548726 w 3903880"/>
                <a:gd name="connsiteY46" fmla="*/ 1119768 h 4258455"/>
                <a:gd name="connsiteX47" fmla="*/ 3548725 w 3903880"/>
                <a:gd name="connsiteY47" fmla="*/ 1119768 h 4258455"/>
                <a:gd name="connsiteX48" fmla="*/ 3548725 w 3903880"/>
                <a:gd name="connsiteY48" fmla="*/ 2928799 h 4258455"/>
                <a:gd name="connsiteX49" fmla="*/ 3434440 w 3903880"/>
                <a:gd name="connsiteY49" fmla="*/ 3043084 h 4258455"/>
                <a:gd name="connsiteX50" fmla="*/ 3329136 w 3903880"/>
                <a:gd name="connsiteY50" fmla="*/ 2973284 h 4258455"/>
                <a:gd name="connsiteX51" fmla="*/ 3321654 w 3903880"/>
                <a:gd name="connsiteY51" fmla="*/ 2936228 h 4258455"/>
                <a:gd name="connsiteX52" fmla="*/ 2707338 w 3903880"/>
                <a:gd name="connsiteY52" fmla="*/ 3429317 h 4258455"/>
                <a:gd name="connsiteX53" fmla="*/ 2976587 w 3903880"/>
                <a:gd name="connsiteY53" fmla="*/ 3492483 h 4258455"/>
                <a:gd name="connsiteX54" fmla="*/ 2981334 w 3903880"/>
                <a:gd name="connsiteY54" fmla="*/ 3477192 h 4258455"/>
                <a:gd name="connsiteX55" fmla="*/ 3499505 w 3903880"/>
                <a:gd name="connsiteY55" fmla="*/ 3133725 h 4258455"/>
                <a:gd name="connsiteX56" fmla="*/ 3548726 w 3903880"/>
                <a:gd name="connsiteY56" fmla="*/ 3138687 h 4258455"/>
                <a:gd name="connsiteX57" fmla="*/ 3548726 w 3903880"/>
                <a:gd name="connsiteY57" fmla="*/ 3221771 h 4258455"/>
                <a:gd name="connsiteX58" fmla="*/ 3499505 w 3903880"/>
                <a:gd name="connsiteY58" fmla="*/ 3216809 h 4258455"/>
                <a:gd name="connsiteX59" fmla="*/ 3057888 w 3903880"/>
                <a:gd name="connsiteY59" fmla="*/ 3509532 h 4258455"/>
                <a:gd name="connsiteX60" fmla="*/ 3057303 w 3903880"/>
                <a:gd name="connsiteY60" fmla="*/ 3511419 h 4258455"/>
                <a:gd name="connsiteX61" fmla="*/ 3132175 w 3903880"/>
                <a:gd name="connsiteY61" fmla="*/ 3528985 h 4258455"/>
                <a:gd name="connsiteX62" fmla="*/ 3164191 w 3903880"/>
                <a:gd name="connsiteY62" fmla="*/ 3470000 h 4258455"/>
                <a:gd name="connsiteX63" fmla="*/ 3499505 w 3903880"/>
                <a:gd name="connsiteY63" fmla="*/ 3291715 h 4258455"/>
                <a:gd name="connsiteX64" fmla="*/ 3903880 w 3903880"/>
                <a:gd name="connsiteY64" fmla="*/ 3696090 h 4258455"/>
                <a:gd name="connsiteX65" fmla="*/ 3499505 w 3903880"/>
                <a:gd name="connsiteY65" fmla="*/ 4100465 h 4258455"/>
                <a:gd name="connsiteX66" fmla="*/ 3095130 w 3903880"/>
                <a:gd name="connsiteY66" fmla="*/ 3696090 h 4258455"/>
                <a:gd name="connsiteX67" fmla="*/ 3097060 w 3903880"/>
                <a:gd name="connsiteY67" fmla="*/ 3676946 h 4258455"/>
                <a:gd name="connsiteX68" fmla="*/ 3023885 w 3903880"/>
                <a:gd name="connsiteY68" fmla="*/ 3659779 h 4258455"/>
                <a:gd name="connsiteX69" fmla="*/ 3020224 w 3903880"/>
                <a:gd name="connsiteY69" fmla="*/ 3696090 h 4258455"/>
                <a:gd name="connsiteX70" fmla="*/ 3499505 w 3903880"/>
                <a:gd name="connsiteY70" fmla="*/ 4175371 h 4258455"/>
                <a:gd name="connsiteX71" fmla="*/ 3548726 w 3903880"/>
                <a:gd name="connsiteY71" fmla="*/ 4170409 h 4258455"/>
                <a:gd name="connsiteX72" fmla="*/ 3548726 w 3903880"/>
                <a:gd name="connsiteY72" fmla="*/ 4253493 h 4258455"/>
                <a:gd name="connsiteX73" fmla="*/ 3499505 w 3903880"/>
                <a:gd name="connsiteY73" fmla="*/ 4258455 h 4258455"/>
                <a:gd name="connsiteX74" fmla="*/ 2937140 w 3903880"/>
                <a:gd name="connsiteY74" fmla="*/ 3696090 h 4258455"/>
                <a:gd name="connsiteX75" fmla="*/ 2942720 w 3903880"/>
                <a:gd name="connsiteY75" fmla="*/ 3640738 h 4258455"/>
                <a:gd name="connsiteX76" fmla="*/ 1031785 w 3903880"/>
                <a:gd name="connsiteY76" fmla="*/ 3192428 h 4258455"/>
                <a:gd name="connsiteX77" fmla="*/ 997414 w 3903880"/>
                <a:gd name="connsiteY77" fmla="*/ 3224264 h 4258455"/>
                <a:gd name="connsiteX78" fmla="*/ 871912 w 3903880"/>
                <a:gd name="connsiteY78" fmla="*/ 3244810 h 4258455"/>
                <a:gd name="connsiteX79" fmla="*/ 810245 w 3903880"/>
                <a:gd name="connsiteY79" fmla="*/ 3230342 h 4258455"/>
                <a:gd name="connsiteX80" fmla="*/ 450351 w 3903880"/>
                <a:gd name="connsiteY80" fmla="*/ 3337183 h 4258455"/>
                <a:gd name="connsiteX81" fmla="*/ 434280 w 3903880"/>
                <a:gd name="connsiteY81" fmla="*/ 3375982 h 4258455"/>
                <a:gd name="connsiteX82" fmla="*/ 392589 w 3903880"/>
                <a:gd name="connsiteY82" fmla="*/ 3393251 h 4258455"/>
                <a:gd name="connsiteX83" fmla="*/ 58960 w 3903880"/>
                <a:gd name="connsiteY83" fmla="*/ 3393251 h 4258455"/>
                <a:gd name="connsiteX84" fmla="*/ 0 w 3903880"/>
                <a:gd name="connsiteY84" fmla="*/ 3334291 h 4258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903880" h="4258455">
                  <a:moveTo>
                    <a:pt x="3300192" y="3724601"/>
                  </a:moveTo>
                  <a:lnTo>
                    <a:pt x="3301425" y="3736837"/>
                  </a:lnTo>
                  <a:cubicBezTo>
                    <a:pt x="3320278" y="3828970"/>
                    <a:pt x="3401798" y="3898277"/>
                    <a:pt x="3499505" y="3898277"/>
                  </a:cubicBezTo>
                  <a:cubicBezTo>
                    <a:pt x="3611170" y="3898277"/>
                    <a:pt x="3701693" y="3807754"/>
                    <a:pt x="3701693" y="3696089"/>
                  </a:cubicBezTo>
                  <a:cubicBezTo>
                    <a:pt x="3701693" y="3584424"/>
                    <a:pt x="3611170" y="3493901"/>
                    <a:pt x="3499505" y="3493901"/>
                  </a:cubicBezTo>
                  <a:cubicBezTo>
                    <a:pt x="3443673" y="3493901"/>
                    <a:pt x="3393126" y="3516532"/>
                    <a:pt x="3356537" y="3553120"/>
                  </a:cubicBezTo>
                  <a:lnTo>
                    <a:pt x="3339946" y="3577728"/>
                  </a:lnTo>
                  <a:lnTo>
                    <a:pt x="3527496" y="3621728"/>
                  </a:lnTo>
                  <a:cubicBezTo>
                    <a:pt x="3568380" y="3631319"/>
                    <a:pt x="3593746" y="3672237"/>
                    <a:pt x="3584156" y="3713121"/>
                  </a:cubicBezTo>
                  <a:lnTo>
                    <a:pt x="3584155" y="3713120"/>
                  </a:lnTo>
                  <a:cubicBezTo>
                    <a:pt x="3574563" y="3754004"/>
                    <a:pt x="3533645" y="3779371"/>
                    <a:pt x="3492762" y="3769779"/>
                  </a:cubicBezTo>
                  <a:close/>
                  <a:moveTo>
                    <a:pt x="3297317" y="562364"/>
                  </a:moveTo>
                  <a:cubicBezTo>
                    <a:pt x="3297317" y="674029"/>
                    <a:pt x="3387840" y="764552"/>
                    <a:pt x="3499505" y="764552"/>
                  </a:cubicBezTo>
                  <a:cubicBezTo>
                    <a:pt x="3611170" y="764552"/>
                    <a:pt x="3701693" y="674029"/>
                    <a:pt x="3701693" y="562364"/>
                  </a:cubicBezTo>
                  <a:cubicBezTo>
                    <a:pt x="3701693" y="450699"/>
                    <a:pt x="3611170" y="360176"/>
                    <a:pt x="3499505" y="360176"/>
                  </a:cubicBezTo>
                  <a:cubicBezTo>
                    <a:pt x="3387840" y="360176"/>
                    <a:pt x="3297317" y="450699"/>
                    <a:pt x="3297317" y="562364"/>
                  </a:cubicBezTo>
                  <a:close/>
                  <a:moveTo>
                    <a:pt x="3095130" y="562365"/>
                  </a:moveTo>
                  <a:cubicBezTo>
                    <a:pt x="3095130" y="339035"/>
                    <a:pt x="3276175" y="157990"/>
                    <a:pt x="3499505" y="157990"/>
                  </a:cubicBezTo>
                  <a:cubicBezTo>
                    <a:pt x="3722835" y="157990"/>
                    <a:pt x="3903880" y="339035"/>
                    <a:pt x="3903880" y="562365"/>
                  </a:cubicBezTo>
                  <a:cubicBezTo>
                    <a:pt x="3903880" y="785695"/>
                    <a:pt x="3722835" y="966740"/>
                    <a:pt x="3499505" y="966740"/>
                  </a:cubicBezTo>
                  <a:cubicBezTo>
                    <a:pt x="3276175" y="966740"/>
                    <a:pt x="3095130" y="785695"/>
                    <a:pt x="3095130" y="562365"/>
                  </a:cubicBezTo>
                  <a:close/>
                  <a:moveTo>
                    <a:pt x="0" y="3334291"/>
                  </a:moveTo>
                  <a:lnTo>
                    <a:pt x="0" y="3275331"/>
                  </a:lnTo>
                  <a:lnTo>
                    <a:pt x="451549" y="3275331"/>
                  </a:lnTo>
                  <a:lnTo>
                    <a:pt x="451549" y="3292150"/>
                  </a:lnTo>
                  <a:lnTo>
                    <a:pt x="737253" y="3207334"/>
                  </a:lnTo>
                  <a:lnTo>
                    <a:pt x="726214" y="3200912"/>
                  </a:lnTo>
                  <a:cubicBezTo>
                    <a:pt x="718972" y="3193079"/>
                    <a:pt x="714066" y="3183242"/>
                    <a:pt x="712243" y="3172605"/>
                  </a:cubicBezTo>
                  <a:cubicBezTo>
                    <a:pt x="711028" y="3165513"/>
                    <a:pt x="711184" y="3158067"/>
                    <a:pt x="712930" y="3150622"/>
                  </a:cubicBezTo>
                  <a:lnTo>
                    <a:pt x="763531" y="2934933"/>
                  </a:lnTo>
                  <a:cubicBezTo>
                    <a:pt x="770518" y="2905153"/>
                    <a:pt x="800324" y="2886674"/>
                    <a:pt x="830104" y="2893661"/>
                  </a:cubicBezTo>
                  <a:lnTo>
                    <a:pt x="947814" y="2921276"/>
                  </a:lnTo>
                  <a:cubicBezTo>
                    <a:pt x="992485" y="2931755"/>
                    <a:pt x="1028679" y="2959350"/>
                    <a:pt x="1051085" y="2995492"/>
                  </a:cubicBezTo>
                  <a:lnTo>
                    <a:pt x="1069946" y="3045181"/>
                  </a:lnTo>
                  <a:lnTo>
                    <a:pt x="2418632" y="3361586"/>
                  </a:lnTo>
                  <a:lnTo>
                    <a:pt x="3320155" y="2637966"/>
                  </a:lnTo>
                  <a:lnTo>
                    <a:pt x="3320155" y="1092813"/>
                  </a:lnTo>
                  <a:lnTo>
                    <a:pt x="3280607" y="1080536"/>
                  </a:lnTo>
                  <a:cubicBezTo>
                    <a:pt x="3078766" y="995165"/>
                    <a:pt x="2937140" y="795304"/>
                    <a:pt x="2937140" y="562365"/>
                  </a:cubicBezTo>
                  <a:cubicBezTo>
                    <a:pt x="2937140" y="251779"/>
                    <a:pt x="3188919" y="0"/>
                    <a:pt x="3499505" y="0"/>
                  </a:cubicBezTo>
                  <a:lnTo>
                    <a:pt x="3548726" y="4962"/>
                  </a:lnTo>
                  <a:lnTo>
                    <a:pt x="3548726" y="88046"/>
                  </a:lnTo>
                  <a:lnTo>
                    <a:pt x="3499505" y="83084"/>
                  </a:lnTo>
                  <a:cubicBezTo>
                    <a:pt x="3234805" y="83084"/>
                    <a:pt x="3020224" y="297665"/>
                    <a:pt x="3020224" y="562365"/>
                  </a:cubicBezTo>
                  <a:cubicBezTo>
                    <a:pt x="3020224" y="827065"/>
                    <a:pt x="3234805" y="1041646"/>
                    <a:pt x="3499505" y="1041646"/>
                  </a:cubicBezTo>
                  <a:lnTo>
                    <a:pt x="3548726" y="1036684"/>
                  </a:lnTo>
                  <a:lnTo>
                    <a:pt x="3548726" y="1119768"/>
                  </a:lnTo>
                  <a:lnTo>
                    <a:pt x="3548725" y="1119768"/>
                  </a:lnTo>
                  <a:lnTo>
                    <a:pt x="3548725" y="2928799"/>
                  </a:lnTo>
                  <a:cubicBezTo>
                    <a:pt x="3548725" y="2991917"/>
                    <a:pt x="3497558" y="3043084"/>
                    <a:pt x="3434440" y="3043084"/>
                  </a:cubicBezTo>
                  <a:cubicBezTo>
                    <a:pt x="3387101" y="3043084"/>
                    <a:pt x="3346486" y="3014303"/>
                    <a:pt x="3329136" y="2973284"/>
                  </a:cubicBezTo>
                  <a:lnTo>
                    <a:pt x="3321654" y="2936228"/>
                  </a:lnTo>
                  <a:lnTo>
                    <a:pt x="2707338" y="3429317"/>
                  </a:lnTo>
                  <a:lnTo>
                    <a:pt x="2976587" y="3492483"/>
                  </a:lnTo>
                  <a:lnTo>
                    <a:pt x="2981334" y="3477192"/>
                  </a:lnTo>
                  <a:cubicBezTo>
                    <a:pt x="3066705" y="3275351"/>
                    <a:pt x="3266566" y="3133725"/>
                    <a:pt x="3499505" y="3133725"/>
                  </a:cubicBezTo>
                  <a:lnTo>
                    <a:pt x="3548726" y="3138687"/>
                  </a:lnTo>
                  <a:lnTo>
                    <a:pt x="3548726" y="3221771"/>
                  </a:lnTo>
                  <a:lnTo>
                    <a:pt x="3499505" y="3216809"/>
                  </a:lnTo>
                  <a:cubicBezTo>
                    <a:pt x="3300980" y="3216809"/>
                    <a:pt x="3130647" y="3337511"/>
                    <a:pt x="3057888" y="3509532"/>
                  </a:cubicBezTo>
                  <a:lnTo>
                    <a:pt x="3057303" y="3511419"/>
                  </a:lnTo>
                  <a:lnTo>
                    <a:pt x="3132175" y="3528985"/>
                  </a:lnTo>
                  <a:lnTo>
                    <a:pt x="3164191" y="3470000"/>
                  </a:lnTo>
                  <a:cubicBezTo>
                    <a:pt x="3236860" y="3362436"/>
                    <a:pt x="3359924" y="3291715"/>
                    <a:pt x="3499505" y="3291715"/>
                  </a:cubicBezTo>
                  <a:cubicBezTo>
                    <a:pt x="3722835" y="3291715"/>
                    <a:pt x="3903880" y="3472760"/>
                    <a:pt x="3903880" y="3696090"/>
                  </a:cubicBezTo>
                  <a:cubicBezTo>
                    <a:pt x="3903880" y="3919420"/>
                    <a:pt x="3722835" y="4100465"/>
                    <a:pt x="3499505" y="4100465"/>
                  </a:cubicBezTo>
                  <a:cubicBezTo>
                    <a:pt x="3276175" y="4100465"/>
                    <a:pt x="3095130" y="3919420"/>
                    <a:pt x="3095130" y="3696090"/>
                  </a:cubicBezTo>
                  <a:lnTo>
                    <a:pt x="3097060" y="3676946"/>
                  </a:lnTo>
                  <a:lnTo>
                    <a:pt x="3023885" y="3659779"/>
                  </a:lnTo>
                  <a:lnTo>
                    <a:pt x="3020224" y="3696090"/>
                  </a:lnTo>
                  <a:cubicBezTo>
                    <a:pt x="3020224" y="3960790"/>
                    <a:pt x="3234805" y="4175371"/>
                    <a:pt x="3499505" y="4175371"/>
                  </a:cubicBezTo>
                  <a:lnTo>
                    <a:pt x="3548726" y="4170409"/>
                  </a:lnTo>
                  <a:lnTo>
                    <a:pt x="3548726" y="4253493"/>
                  </a:lnTo>
                  <a:lnTo>
                    <a:pt x="3499505" y="4258455"/>
                  </a:lnTo>
                  <a:cubicBezTo>
                    <a:pt x="3188919" y="4258455"/>
                    <a:pt x="2937140" y="4006676"/>
                    <a:pt x="2937140" y="3696090"/>
                  </a:cubicBezTo>
                  <a:lnTo>
                    <a:pt x="2942720" y="3640738"/>
                  </a:lnTo>
                  <a:lnTo>
                    <a:pt x="1031785" y="3192428"/>
                  </a:lnTo>
                  <a:lnTo>
                    <a:pt x="997414" y="3224264"/>
                  </a:lnTo>
                  <a:cubicBezTo>
                    <a:pt x="961273" y="3246671"/>
                    <a:pt x="916583" y="3255289"/>
                    <a:pt x="871912" y="3244810"/>
                  </a:cubicBezTo>
                  <a:lnTo>
                    <a:pt x="810245" y="3230342"/>
                  </a:lnTo>
                  <a:lnTo>
                    <a:pt x="450351" y="3337183"/>
                  </a:lnTo>
                  <a:lnTo>
                    <a:pt x="434280" y="3375982"/>
                  </a:lnTo>
                  <a:cubicBezTo>
                    <a:pt x="423611" y="3386652"/>
                    <a:pt x="408871" y="3393251"/>
                    <a:pt x="392589" y="3393251"/>
                  </a:cubicBezTo>
                  <a:lnTo>
                    <a:pt x="58960" y="3393251"/>
                  </a:lnTo>
                  <a:cubicBezTo>
                    <a:pt x="26397" y="3393251"/>
                    <a:pt x="0" y="3366854"/>
                    <a:pt x="0" y="33342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7BBE784-562E-F5FF-C1DC-6176AF60F897}"/>
                </a:ext>
              </a:extLst>
            </p:cNvPr>
            <p:cNvSpPr/>
            <p:nvPr/>
          </p:nvSpPr>
          <p:spPr bwMode="auto">
            <a:xfrm>
              <a:off x="-699814" y="6037018"/>
              <a:ext cx="2595640" cy="2546438"/>
            </a:xfrm>
            <a:custGeom>
              <a:avLst/>
              <a:gdLst>
                <a:gd name="connsiteX0" fmla="*/ 132165 w 2773150"/>
                <a:gd name="connsiteY0" fmla="*/ 0 h 2720583"/>
                <a:gd name="connsiteX1" fmla="*/ 2773150 w 2773150"/>
                <a:gd name="connsiteY1" fmla="*/ 2585586 h 2720583"/>
                <a:gd name="connsiteX2" fmla="*/ 2640985 w 2773150"/>
                <a:gd name="connsiteY2" fmla="*/ 2720583 h 2720583"/>
                <a:gd name="connsiteX3" fmla="*/ 0 w 2773150"/>
                <a:gd name="connsiteY3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50" h="2720583">
                  <a:moveTo>
                    <a:pt x="132165" y="0"/>
                  </a:moveTo>
                  <a:lnTo>
                    <a:pt x="2773150" y="2585586"/>
                  </a:lnTo>
                  <a:lnTo>
                    <a:pt x="2640985" y="2720583"/>
                  </a:lnTo>
                  <a:lnTo>
                    <a:pt x="0" y="134997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53B51C4-6D41-1D5A-1C85-FB5B1BB191EC}"/>
              </a:ext>
            </a:extLst>
          </p:cNvPr>
          <p:cNvSpPr txBox="1"/>
          <p:nvPr/>
        </p:nvSpPr>
        <p:spPr>
          <a:xfrm>
            <a:off x="449179" y="3866146"/>
            <a:ext cx="5917830" cy="339168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電動キック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ボード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C4ED390-36C3-74A8-766A-D95CFD736D3C}"/>
              </a:ext>
            </a:extLst>
          </p:cNvPr>
          <p:cNvSpPr txBox="1"/>
          <p:nvPr/>
        </p:nvSpPr>
        <p:spPr>
          <a:xfrm>
            <a:off x="433732" y="7642647"/>
            <a:ext cx="5948724" cy="193068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通行禁止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07CF4284-4F2E-0342-85A9-00D183CE0FF1}"/>
              </a:ext>
            </a:extLst>
          </p:cNvPr>
          <p:cNvGrpSpPr/>
          <p:nvPr/>
        </p:nvGrpSpPr>
        <p:grpSpPr>
          <a:xfrm>
            <a:off x="1988840" y="371299"/>
            <a:ext cx="2880320" cy="3075744"/>
            <a:chOff x="-984839" y="2183511"/>
            <a:chExt cx="3000828" cy="3204429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6682058-1E02-6FF9-BC70-8753A4D3BE52}"/>
                </a:ext>
              </a:extLst>
            </p:cNvPr>
            <p:cNvGrpSpPr/>
            <p:nvPr/>
          </p:nvGrpSpPr>
          <p:grpSpPr>
            <a:xfrm>
              <a:off x="-984839" y="2450732"/>
              <a:ext cx="3000828" cy="2937208"/>
              <a:chOff x="-2296991" y="2933839"/>
              <a:chExt cx="3000828" cy="2937208"/>
            </a:xfrm>
          </p:grpSpPr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2B6CE4C0-D3E7-399B-6D7F-CE153B1F99BE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80B01338-141D-0BD1-29FE-5B76C355831E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DB5C15E-3AE0-B982-5725-27A2186D436C}"/>
                </a:ext>
              </a:extLst>
            </p:cNvPr>
            <p:cNvSpPr/>
            <p:nvPr/>
          </p:nvSpPr>
          <p:spPr bwMode="auto">
            <a:xfrm>
              <a:off x="-852214" y="2569918"/>
              <a:ext cx="2773150" cy="2720583"/>
            </a:xfrm>
            <a:custGeom>
              <a:avLst/>
              <a:gdLst>
                <a:gd name="connsiteX0" fmla="*/ 132165 w 2773150"/>
                <a:gd name="connsiteY0" fmla="*/ 0 h 2720583"/>
                <a:gd name="connsiteX1" fmla="*/ 2773150 w 2773150"/>
                <a:gd name="connsiteY1" fmla="*/ 2585586 h 2720583"/>
                <a:gd name="connsiteX2" fmla="*/ 2640985 w 2773150"/>
                <a:gd name="connsiteY2" fmla="*/ 2720583 h 2720583"/>
                <a:gd name="connsiteX3" fmla="*/ 0 w 2773150"/>
                <a:gd name="connsiteY3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50" h="2720583">
                  <a:moveTo>
                    <a:pt x="132165" y="0"/>
                  </a:moveTo>
                  <a:lnTo>
                    <a:pt x="2773150" y="2585586"/>
                  </a:lnTo>
                  <a:lnTo>
                    <a:pt x="2640985" y="2720583"/>
                  </a:lnTo>
                  <a:lnTo>
                    <a:pt x="0" y="134997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A862A88A-24CE-D92E-1D73-FD5C95733F0D}"/>
                </a:ext>
              </a:extLst>
            </p:cNvPr>
            <p:cNvGrpSpPr/>
            <p:nvPr/>
          </p:nvGrpSpPr>
          <p:grpSpPr>
            <a:xfrm>
              <a:off x="-598521" y="2183511"/>
              <a:ext cx="2228190" cy="2965796"/>
              <a:chOff x="3457158" y="3290003"/>
              <a:chExt cx="1445041" cy="1923398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25D685A1-9449-2781-775E-2437D4864196}"/>
                  </a:ext>
                </a:extLst>
              </p:cNvPr>
              <p:cNvSpPr/>
              <p:nvPr/>
            </p:nvSpPr>
            <p:spPr bwMode="auto">
              <a:xfrm rot="5400000">
                <a:off x="3517318" y="3828520"/>
                <a:ext cx="1324721" cy="1445041"/>
              </a:xfrm>
              <a:custGeom>
                <a:avLst/>
                <a:gdLst>
                  <a:gd name="connsiteX0" fmla="*/ 3300192 w 3903880"/>
                  <a:gd name="connsiteY0" fmla="*/ 3724601 h 4258455"/>
                  <a:gd name="connsiteX1" fmla="*/ 3301425 w 3903880"/>
                  <a:gd name="connsiteY1" fmla="*/ 3736837 h 4258455"/>
                  <a:gd name="connsiteX2" fmla="*/ 3499505 w 3903880"/>
                  <a:gd name="connsiteY2" fmla="*/ 3898277 h 4258455"/>
                  <a:gd name="connsiteX3" fmla="*/ 3701693 w 3903880"/>
                  <a:gd name="connsiteY3" fmla="*/ 3696089 h 4258455"/>
                  <a:gd name="connsiteX4" fmla="*/ 3499505 w 3903880"/>
                  <a:gd name="connsiteY4" fmla="*/ 3493901 h 4258455"/>
                  <a:gd name="connsiteX5" fmla="*/ 3356537 w 3903880"/>
                  <a:gd name="connsiteY5" fmla="*/ 3553120 h 4258455"/>
                  <a:gd name="connsiteX6" fmla="*/ 3339946 w 3903880"/>
                  <a:gd name="connsiteY6" fmla="*/ 3577728 h 4258455"/>
                  <a:gd name="connsiteX7" fmla="*/ 3527496 w 3903880"/>
                  <a:gd name="connsiteY7" fmla="*/ 3621728 h 4258455"/>
                  <a:gd name="connsiteX8" fmla="*/ 3584156 w 3903880"/>
                  <a:gd name="connsiteY8" fmla="*/ 3713121 h 4258455"/>
                  <a:gd name="connsiteX9" fmla="*/ 3584155 w 3903880"/>
                  <a:gd name="connsiteY9" fmla="*/ 3713120 h 4258455"/>
                  <a:gd name="connsiteX10" fmla="*/ 3492762 w 3903880"/>
                  <a:gd name="connsiteY10" fmla="*/ 3769779 h 4258455"/>
                  <a:gd name="connsiteX11" fmla="*/ 3297317 w 3903880"/>
                  <a:gd name="connsiteY11" fmla="*/ 562364 h 4258455"/>
                  <a:gd name="connsiteX12" fmla="*/ 3499505 w 3903880"/>
                  <a:gd name="connsiteY12" fmla="*/ 764552 h 4258455"/>
                  <a:gd name="connsiteX13" fmla="*/ 3701693 w 3903880"/>
                  <a:gd name="connsiteY13" fmla="*/ 562364 h 4258455"/>
                  <a:gd name="connsiteX14" fmla="*/ 3499505 w 3903880"/>
                  <a:gd name="connsiteY14" fmla="*/ 360176 h 4258455"/>
                  <a:gd name="connsiteX15" fmla="*/ 3297317 w 3903880"/>
                  <a:gd name="connsiteY15" fmla="*/ 562364 h 4258455"/>
                  <a:gd name="connsiteX16" fmla="*/ 3095130 w 3903880"/>
                  <a:gd name="connsiteY16" fmla="*/ 562365 h 4258455"/>
                  <a:gd name="connsiteX17" fmla="*/ 3499505 w 3903880"/>
                  <a:gd name="connsiteY17" fmla="*/ 157990 h 4258455"/>
                  <a:gd name="connsiteX18" fmla="*/ 3903880 w 3903880"/>
                  <a:gd name="connsiteY18" fmla="*/ 562365 h 4258455"/>
                  <a:gd name="connsiteX19" fmla="*/ 3499505 w 3903880"/>
                  <a:gd name="connsiteY19" fmla="*/ 966740 h 4258455"/>
                  <a:gd name="connsiteX20" fmla="*/ 3095130 w 3903880"/>
                  <a:gd name="connsiteY20" fmla="*/ 562365 h 4258455"/>
                  <a:gd name="connsiteX21" fmla="*/ 0 w 3903880"/>
                  <a:gd name="connsiteY21" fmla="*/ 3334291 h 4258455"/>
                  <a:gd name="connsiteX22" fmla="*/ 0 w 3903880"/>
                  <a:gd name="connsiteY22" fmla="*/ 3275331 h 4258455"/>
                  <a:gd name="connsiteX23" fmla="*/ 451549 w 3903880"/>
                  <a:gd name="connsiteY23" fmla="*/ 3275331 h 4258455"/>
                  <a:gd name="connsiteX24" fmla="*/ 451549 w 3903880"/>
                  <a:gd name="connsiteY24" fmla="*/ 3292150 h 4258455"/>
                  <a:gd name="connsiteX25" fmla="*/ 737253 w 3903880"/>
                  <a:gd name="connsiteY25" fmla="*/ 3207334 h 4258455"/>
                  <a:gd name="connsiteX26" fmla="*/ 726214 w 3903880"/>
                  <a:gd name="connsiteY26" fmla="*/ 3200912 h 4258455"/>
                  <a:gd name="connsiteX27" fmla="*/ 712243 w 3903880"/>
                  <a:gd name="connsiteY27" fmla="*/ 3172605 h 4258455"/>
                  <a:gd name="connsiteX28" fmla="*/ 712930 w 3903880"/>
                  <a:gd name="connsiteY28" fmla="*/ 3150622 h 4258455"/>
                  <a:gd name="connsiteX29" fmla="*/ 763531 w 3903880"/>
                  <a:gd name="connsiteY29" fmla="*/ 2934933 h 4258455"/>
                  <a:gd name="connsiteX30" fmla="*/ 830104 w 3903880"/>
                  <a:gd name="connsiteY30" fmla="*/ 2893661 h 4258455"/>
                  <a:gd name="connsiteX31" fmla="*/ 947814 w 3903880"/>
                  <a:gd name="connsiteY31" fmla="*/ 2921276 h 4258455"/>
                  <a:gd name="connsiteX32" fmla="*/ 1051085 w 3903880"/>
                  <a:gd name="connsiteY32" fmla="*/ 2995492 h 4258455"/>
                  <a:gd name="connsiteX33" fmla="*/ 1069946 w 3903880"/>
                  <a:gd name="connsiteY33" fmla="*/ 3045181 h 4258455"/>
                  <a:gd name="connsiteX34" fmla="*/ 2418632 w 3903880"/>
                  <a:gd name="connsiteY34" fmla="*/ 3361586 h 4258455"/>
                  <a:gd name="connsiteX35" fmla="*/ 3320155 w 3903880"/>
                  <a:gd name="connsiteY35" fmla="*/ 2637966 h 4258455"/>
                  <a:gd name="connsiteX36" fmla="*/ 3320155 w 3903880"/>
                  <a:gd name="connsiteY36" fmla="*/ 1092813 h 4258455"/>
                  <a:gd name="connsiteX37" fmla="*/ 3280607 w 3903880"/>
                  <a:gd name="connsiteY37" fmla="*/ 1080536 h 4258455"/>
                  <a:gd name="connsiteX38" fmla="*/ 2937140 w 3903880"/>
                  <a:gd name="connsiteY38" fmla="*/ 562365 h 4258455"/>
                  <a:gd name="connsiteX39" fmla="*/ 3499505 w 3903880"/>
                  <a:gd name="connsiteY39" fmla="*/ 0 h 4258455"/>
                  <a:gd name="connsiteX40" fmla="*/ 3548726 w 3903880"/>
                  <a:gd name="connsiteY40" fmla="*/ 4962 h 4258455"/>
                  <a:gd name="connsiteX41" fmla="*/ 3548726 w 3903880"/>
                  <a:gd name="connsiteY41" fmla="*/ 88046 h 4258455"/>
                  <a:gd name="connsiteX42" fmla="*/ 3499505 w 3903880"/>
                  <a:gd name="connsiteY42" fmla="*/ 83084 h 4258455"/>
                  <a:gd name="connsiteX43" fmla="*/ 3020224 w 3903880"/>
                  <a:gd name="connsiteY43" fmla="*/ 562365 h 4258455"/>
                  <a:gd name="connsiteX44" fmla="*/ 3499505 w 3903880"/>
                  <a:gd name="connsiteY44" fmla="*/ 1041646 h 4258455"/>
                  <a:gd name="connsiteX45" fmla="*/ 3548726 w 3903880"/>
                  <a:gd name="connsiteY45" fmla="*/ 1036684 h 4258455"/>
                  <a:gd name="connsiteX46" fmla="*/ 3548726 w 3903880"/>
                  <a:gd name="connsiteY46" fmla="*/ 1119768 h 4258455"/>
                  <a:gd name="connsiteX47" fmla="*/ 3548725 w 3903880"/>
                  <a:gd name="connsiteY47" fmla="*/ 1119768 h 4258455"/>
                  <a:gd name="connsiteX48" fmla="*/ 3548725 w 3903880"/>
                  <a:gd name="connsiteY48" fmla="*/ 2928799 h 4258455"/>
                  <a:gd name="connsiteX49" fmla="*/ 3434440 w 3903880"/>
                  <a:gd name="connsiteY49" fmla="*/ 3043084 h 4258455"/>
                  <a:gd name="connsiteX50" fmla="*/ 3329136 w 3903880"/>
                  <a:gd name="connsiteY50" fmla="*/ 2973284 h 4258455"/>
                  <a:gd name="connsiteX51" fmla="*/ 3321654 w 3903880"/>
                  <a:gd name="connsiteY51" fmla="*/ 2936228 h 4258455"/>
                  <a:gd name="connsiteX52" fmla="*/ 2707338 w 3903880"/>
                  <a:gd name="connsiteY52" fmla="*/ 3429317 h 4258455"/>
                  <a:gd name="connsiteX53" fmla="*/ 2976587 w 3903880"/>
                  <a:gd name="connsiteY53" fmla="*/ 3492483 h 4258455"/>
                  <a:gd name="connsiteX54" fmla="*/ 2981334 w 3903880"/>
                  <a:gd name="connsiteY54" fmla="*/ 3477192 h 4258455"/>
                  <a:gd name="connsiteX55" fmla="*/ 3499505 w 3903880"/>
                  <a:gd name="connsiteY55" fmla="*/ 3133725 h 4258455"/>
                  <a:gd name="connsiteX56" fmla="*/ 3548726 w 3903880"/>
                  <a:gd name="connsiteY56" fmla="*/ 3138687 h 4258455"/>
                  <a:gd name="connsiteX57" fmla="*/ 3548726 w 3903880"/>
                  <a:gd name="connsiteY57" fmla="*/ 3221771 h 4258455"/>
                  <a:gd name="connsiteX58" fmla="*/ 3499505 w 3903880"/>
                  <a:gd name="connsiteY58" fmla="*/ 3216809 h 4258455"/>
                  <a:gd name="connsiteX59" fmla="*/ 3057888 w 3903880"/>
                  <a:gd name="connsiteY59" fmla="*/ 3509532 h 4258455"/>
                  <a:gd name="connsiteX60" fmla="*/ 3057303 w 3903880"/>
                  <a:gd name="connsiteY60" fmla="*/ 3511419 h 4258455"/>
                  <a:gd name="connsiteX61" fmla="*/ 3132175 w 3903880"/>
                  <a:gd name="connsiteY61" fmla="*/ 3528985 h 4258455"/>
                  <a:gd name="connsiteX62" fmla="*/ 3164191 w 3903880"/>
                  <a:gd name="connsiteY62" fmla="*/ 3470000 h 4258455"/>
                  <a:gd name="connsiteX63" fmla="*/ 3499505 w 3903880"/>
                  <a:gd name="connsiteY63" fmla="*/ 3291715 h 4258455"/>
                  <a:gd name="connsiteX64" fmla="*/ 3903880 w 3903880"/>
                  <a:gd name="connsiteY64" fmla="*/ 3696090 h 4258455"/>
                  <a:gd name="connsiteX65" fmla="*/ 3499505 w 3903880"/>
                  <a:gd name="connsiteY65" fmla="*/ 4100465 h 4258455"/>
                  <a:gd name="connsiteX66" fmla="*/ 3095130 w 3903880"/>
                  <a:gd name="connsiteY66" fmla="*/ 3696090 h 4258455"/>
                  <a:gd name="connsiteX67" fmla="*/ 3097060 w 3903880"/>
                  <a:gd name="connsiteY67" fmla="*/ 3676946 h 4258455"/>
                  <a:gd name="connsiteX68" fmla="*/ 3023885 w 3903880"/>
                  <a:gd name="connsiteY68" fmla="*/ 3659779 h 4258455"/>
                  <a:gd name="connsiteX69" fmla="*/ 3020224 w 3903880"/>
                  <a:gd name="connsiteY69" fmla="*/ 3696090 h 4258455"/>
                  <a:gd name="connsiteX70" fmla="*/ 3499505 w 3903880"/>
                  <a:gd name="connsiteY70" fmla="*/ 4175371 h 4258455"/>
                  <a:gd name="connsiteX71" fmla="*/ 3548726 w 3903880"/>
                  <a:gd name="connsiteY71" fmla="*/ 4170409 h 4258455"/>
                  <a:gd name="connsiteX72" fmla="*/ 3548726 w 3903880"/>
                  <a:gd name="connsiteY72" fmla="*/ 4253493 h 4258455"/>
                  <a:gd name="connsiteX73" fmla="*/ 3499505 w 3903880"/>
                  <a:gd name="connsiteY73" fmla="*/ 4258455 h 4258455"/>
                  <a:gd name="connsiteX74" fmla="*/ 2937140 w 3903880"/>
                  <a:gd name="connsiteY74" fmla="*/ 3696090 h 4258455"/>
                  <a:gd name="connsiteX75" fmla="*/ 2942720 w 3903880"/>
                  <a:gd name="connsiteY75" fmla="*/ 3640738 h 4258455"/>
                  <a:gd name="connsiteX76" fmla="*/ 1031785 w 3903880"/>
                  <a:gd name="connsiteY76" fmla="*/ 3192428 h 4258455"/>
                  <a:gd name="connsiteX77" fmla="*/ 997414 w 3903880"/>
                  <a:gd name="connsiteY77" fmla="*/ 3224264 h 4258455"/>
                  <a:gd name="connsiteX78" fmla="*/ 871912 w 3903880"/>
                  <a:gd name="connsiteY78" fmla="*/ 3244810 h 4258455"/>
                  <a:gd name="connsiteX79" fmla="*/ 810245 w 3903880"/>
                  <a:gd name="connsiteY79" fmla="*/ 3230342 h 4258455"/>
                  <a:gd name="connsiteX80" fmla="*/ 450351 w 3903880"/>
                  <a:gd name="connsiteY80" fmla="*/ 3337183 h 4258455"/>
                  <a:gd name="connsiteX81" fmla="*/ 434280 w 3903880"/>
                  <a:gd name="connsiteY81" fmla="*/ 3375982 h 4258455"/>
                  <a:gd name="connsiteX82" fmla="*/ 392589 w 3903880"/>
                  <a:gd name="connsiteY82" fmla="*/ 3393251 h 4258455"/>
                  <a:gd name="connsiteX83" fmla="*/ 58960 w 3903880"/>
                  <a:gd name="connsiteY83" fmla="*/ 3393251 h 4258455"/>
                  <a:gd name="connsiteX84" fmla="*/ 0 w 3903880"/>
                  <a:gd name="connsiteY84" fmla="*/ 3334291 h 4258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3903880" h="4258455">
                    <a:moveTo>
                      <a:pt x="3300192" y="3724601"/>
                    </a:moveTo>
                    <a:lnTo>
                      <a:pt x="3301425" y="3736837"/>
                    </a:lnTo>
                    <a:cubicBezTo>
                      <a:pt x="3320278" y="3828970"/>
                      <a:pt x="3401798" y="3898277"/>
                      <a:pt x="3499505" y="3898277"/>
                    </a:cubicBezTo>
                    <a:cubicBezTo>
                      <a:pt x="3611170" y="3898277"/>
                      <a:pt x="3701693" y="3807754"/>
                      <a:pt x="3701693" y="3696089"/>
                    </a:cubicBezTo>
                    <a:cubicBezTo>
                      <a:pt x="3701693" y="3584424"/>
                      <a:pt x="3611170" y="3493901"/>
                      <a:pt x="3499505" y="3493901"/>
                    </a:cubicBezTo>
                    <a:cubicBezTo>
                      <a:pt x="3443673" y="3493901"/>
                      <a:pt x="3393126" y="3516532"/>
                      <a:pt x="3356537" y="3553120"/>
                    </a:cubicBezTo>
                    <a:lnTo>
                      <a:pt x="3339946" y="3577728"/>
                    </a:lnTo>
                    <a:lnTo>
                      <a:pt x="3527496" y="3621728"/>
                    </a:lnTo>
                    <a:cubicBezTo>
                      <a:pt x="3568380" y="3631319"/>
                      <a:pt x="3593746" y="3672237"/>
                      <a:pt x="3584156" y="3713121"/>
                    </a:cubicBezTo>
                    <a:lnTo>
                      <a:pt x="3584155" y="3713120"/>
                    </a:lnTo>
                    <a:cubicBezTo>
                      <a:pt x="3574563" y="3754004"/>
                      <a:pt x="3533645" y="3779371"/>
                      <a:pt x="3492762" y="3769779"/>
                    </a:cubicBezTo>
                    <a:close/>
                    <a:moveTo>
                      <a:pt x="3297317" y="562364"/>
                    </a:moveTo>
                    <a:cubicBezTo>
                      <a:pt x="3297317" y="674029"/>
                      <a:pt x="3387840" y="764552"/>
                      <a:pt x="3499505" y="764552"/>
                    </a:cubicBezTo>
                    <a:cubicBezTo>
                      <a:pt x="3611170" y="764552"/>
                      <a:pt x="3701693" y="674029"/>
                      <a:pt x="3701693" y="562364"/>
                    </a:cubicBezTo>
                    <a:cubicBezTo>
                      <a:pt x="3701693" y="450699"/>
                      <a:pt x="3611170" y="360176"/>
                      <a:pt x="3499505" y="360176"/>
                    </a:cubicBezTo>
                    <a:cubicBezTo>
                      <a:pt x="3387840" y="360176"/>
                      <a:pt x="3297317" y="450699"/>
                      <a:pt x="3297317" y="562364"/>
                    </a:cubicBezTo>
                    <a:close/>
                    <a:moveTo>
                      <a:pt x="3095130" y="562365"/>
                    </a:moveTo>
                    <a:cubicBezTo>
                      <a:pt x="3095130" y="339035"/>
                      <a:pt x="3276175" y="157990"/>
                      <a:pt x="3499505" y="157990"/>
                    </a:cubicBezTo>
                    <a:cubicBezTo>
                      <a:pt x="3722835" y="157990"/>
                      <a:pt x="3903880" y="339035"/>
                      <a:pt x="3903880" y="562365"/>
                    </a:cubicBezTo>
                    <a:cubicBezTo>
                      <a:pt x="3903880" y="785695"/>
                      <a:pt x="3722835" y="966740"/>
                      <a:pt x="3499505" y="966740"/>
                    </a:cubicBezTo>
                    <a:cubicBezTo>
                      <a:pt x="3276175" y="966740"/>
                      <a:pt x="3095130" y="785695"/>
                      <a:pt x="3095130" y="562365"/>
                    </a:cubicBezTo>
                    <a:close/>
                    <a:moveTo>
                      <a:pt x="0" y="3334291"/>
                    </a:moveTo>
                    <a:lnTo>
                      <a:pt x="0" y="3275331"/>
                    </a:lnTo>
                    <a:lnTo>
                      <a:pt x="451549" y="3275331"/>
                    </a:lnTo>
                    <a:lnTo>
                      <a:pt x="451549" y="3292150"/>
                    </a:lnTo>
                    <a:lnTo>
                      <a:pt x="737253" y="3207334"/>
                    </a:lnTo>
                    <a:lnTo>
                      <a:pt x="726214" y="3200912"/>
                    </a:lnTo>
                    <a:cubicBezTo>
                      <a:pt x="718972" y="3193079"/>
                      <a:pt x="714066" y="3183242"/>
                      <a:pt x="712243" y="3172605"/>
                    </a:cubicBezTo>
                    <a:cubicBezTo>
                      <a:pt x="711028" y="3165513"/>
                      <a:pt x="711184" y="3158067"/>
                      <a:pt x="712930" y="3150622"/>
                    </a:cubicBezTo>
                    <a:lnTo>
                      <a:pt x="763531" y="2934933"/>
                    </a:lnTo>
                    <a:cubicBezTo>
                      <a:pt x="770518" y="2905153"/>
                      <a:pt x="800324" y="2886674"/>
                      <a:pt x="830104" y="2893661"/>
                    </a:cubicBezTo>
                    <a:lnTo>
                      <a:pt x="947814" y="2921276"/>
                    </a:lnTo>
                    <a:cubicBezTo>
                      <a:pt x="992485" y="2931755"/>
                      <a:pt x="1028679" y="2959350"/>
                      <a:pt x="1051085" y="2995492"/>
                    </a:cubicBezTo>
                    <a:lnTo>
                      <a:pt x="1069946" y="3045181"/>
                    </a:lnTo>
                    <a:lnTo>
                      <a:pt x="2418632" y="3361586"/>
                    </a:lnTo>
                    <a:lnTo>
                      <a:pt x="3320155" y="2637966"/>
                    </a:lnTo>
                    <a:lnTo>
                      <a:pt x="3320155" y="1092813"/>
                    </a:lnTo>
                    <a:lnTo>
                      <a:pt x="3280607" y="1080536"/>
                    </a:lnTo>
                    <a:cubicBezTo>
                      <a:pt x="3078766" y="995165"/>
                      <a:pt x="2937140" y="795304"/>
                      <a:pt x="2937140" y="562365"/>
                    </a:cubicBezTo>
                    <a:cubicBezTo>
                      <a:pt x="2937140" y="251779"/>
                      <a:pt x="3188919" y="0"/>
                      <a:pt x="3499505" y="0"/>
                    </a:cubicBezTo>
                    <a:lnTo>
                      <a:pt x="3548726" y="4962"/>
                    </a:lnTo>
                    <a:lnTo>
                      <a:pt x="3548726" y="88046"/>
                    </a:lnTo>
                    <a:lnTo>
                      <a:pt x="3499505" y="83084"/>
                    </a:lnTo>
                    <a:cubicBezTo>
                      <a:pt x="3234805" y="83084"/>
                      <a:pt x="3020224" y="297665"/>
                      <a:pt x="3020224" y="562365"/>
                    </a:cubicBezTo>
                    <a:cubicBezTo>
                      <a:pt x="3020224" y="827065"/>
                      <a:pt x="3234805" y="1041646"/>
                      <a:pt x="3499505" y="1041646"/>
                    </a:cubicBezTo>
                    <a:lnTo>
                      <a:pt x="3548726" y="1036684"/>
                    </a:lnTo>
                    <a:lnTo>
                      <a:pt x="3548726" y="1119768"/>
                    </a:lnTo>
                    <a:lnTo>
                      <a:pt x="3548725" y="1119768"/>
                    </a:lnTo>
                    <a:lnTo>
                      <a:pt x="3548725" y="2928799"/>
                    </a:lnTo>
                    <a:cubicBezTo>
                      <a:pt x="3548725" y="2991917"/>
                      <a:pt x="3497558" y="3043084"/>
                      <a:pt x="3434440" y="3043084"/>
                    </a:cubicBezTo>
                    <a:cubicBezTo>
                      <a:pt x="3387101" y="3043084"/>
                      <a:pt x="3346486" y="3014303"/>
                      <a:pt x="3329136" y="2973284"/>
                    </a:cubicBezTo>
                    <a:lnTo>
                      <a:pt x="3321654" y="2936228"/>
                    </a:lnTo>
                    <a:lnTo>
                      <a:pt x="2707338" y="3429317"/>
                    </a:lnTo>
                    <a:lnTo>
                      <a:pt x="2976587" y="3492483"/>
                    </a:lnTo>
                    <a:lnTo>
                      <a:pt x="2981334" y="3477192"/>
                    </a:lnTo>
                    <a:cubicBezTo>
                      <a:pt x="3066705" y="3275351"/>
                      <a:pt x="3266566" y="3133725"/>
                      <a:pt x="3499505" y="3133725"/>
                    </a:cubicBezTo>
                    <a:lnTo>
                      <a:pt x="3548726" y="3138687"/>
                    </a:lnTo>
                    <a:lnTo>
                      <a:pt x="3548726" y="3221771"/>
                    </a:lnTo>
                    <a:lnTo>
                      <a:pt x="3499505" y="3216809"/>
                    </a:lnTo>
                    <a:cubicBezTo>
                      <a:pt x="3300980" y="3216809"/>
                      <a:pt x="3130647" y="3337511"/>
                      <a:pt x="3057888" y="3509532"/>
                    </a:cubicBezTo>
                    <a:lnTo>
                      <a:pt x="3057303" y="3511419"/>
                    </a:lnTo>
                    <a:lnTo>
                      <a:pt x="3132175" y="3528985"/>
                    </a:lnTo>
                    <a:lnTo>
                      <a:pt x="3164191" y="3470000"/>
                    </a:lnTo>
                    <a:cubicBezTo>
                      <a:pt x="3236860" y="3362436"/>
                      <a:pt x="3359924" y="3291715"/>
                      <a:pt x="3499505" y="3291715"/>
                    </a:cubicBezTo>
                    <a:cubicBezTo>
                      <a:pt x="3722835" y="3291715"/>
                      <a:pt x="3903880" y="3472760"/>
                      <a:pt x="3903880" y="3696090"/>
                    </a:cubicBezTo>
                    <a:cubicBezTo>
                      <a:pt x="3903880" y="3919420"/>
                      <a:pt x="3722835" y="4100465"/>
                      <a:pt x="3499505" y="4100465"/>
                    </a:cubicBezTo>
                    <a:cubicBezTo>
                      <a:pt x="3276175" y="4100465"/>
                      <a:pt x="3095130" y="3919420"/>
                      <a:pt x="3095130" y="3696090"/>
                    </a:cubicBezTo>
                    <a:lnTo>
                      <a:pt x="3097060" y="3676946"/>
                    </a:lnTo>
                    <a:lnTo>
                      <a:pt x="3023885" y="3659779"/>
                    </a:lnTo>
                    <a:lnTo>
                      <a:pt x="3020224" y="3696090"/>
                    </a:lnTo>
                    <a:cubicBezTo>
                      <a:pt x="3020224" y="3960790"/>
                      <a:pt x="3234805" y="4175371"/>
                      <a:pt x="3499505" y="4175371"/>
                    </a:cubicBezTo>
                    <a:lnTo>
                      <a:pt x="3548726" y="4170409"/>
                    </a:lnTo>
                    <a:lnTo>
                      <a:pt x="3548726" y="4253493"/>
                    </a:lnTo>
                    <a:lnTo>
                      <a:pt x="3499505" y="4258455"/>
                    </a:lnTo>
                    <a:cubicBezTo>
                      <a:pt x="3188919" y="4258455"/>
                      <a:pt x="2937140" y="4006676"/>
                      <a:pt x="2937140" y="3696090"/>
                    </a:cubicBezTo>
                    <a:lnTo>
                      <a:pt x="2942720" y="3640738"/>
                    </a:lnTo>
                    <a:lnTo>
                      <a:pt x="1031785" y="3192428"/>
                    </a:lnTo>
                    <a:lnTo>
                      <a:pt x="997414" y="3224264"/>
                    </a:lnTo>
                    <a:cubicBezTo>
                      <a:pt x="961273" y="3246671"/>
                      <a:pt x="916583" y="3255289"/>
                      <a:pt x="871912" y="3244810"/>
                    </a:cubicBezTo>
                    <a:lnTo>
                      <a:pt x="810245" y="3230342"/>
                    </a:lnTo>
                    <a:lnTo>
                      <a:pt x="450351" y="3337183"/>
                    </a:lnTo>
                    <a:lnTo>
                      <a:pt x="434280" y="3375982"/>
                    </a:lnTo>
                    <a:cubicBezTo>
                      <a:pt x="423611" y="3386652"/>
                      <a:pt x="408871" y="3393251"/>
                      <a:pt x="392589" y="3393251"/>
                    </a:cubicBezTo>
                    <a:lnTo>
                      <a:pt x="58960" y="3393251"/>
                    </a:lnTo>
                    <a:cubicBezTo>
                      <a:pt x="26397" y="3393251"/>
                      <a:pt x="0" y="3366854"/>
                      <a:pt x="0" y="333429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CE39D9E-8DD1-9285-2A3C-BC5F75DF4F16}"/>
                  </a:ext>
                </a:extLst>
              </p:cNvPr>
              <p:cNvSpPr/>
              <p:nvPr/>
            </p:nvSpPr>
            <p:spPr bwMode="auto">
              <a:xfrm>
                <a:off x="3841550" y="3290003"/>
                <a:ext cx="737960" cy="1724591"/>
              </a:xfrm>
              <a:custGeom>
                <a:avLst/>
                <a:gdLst>
                  <a:gd name="connsiteX0" fmla="*/ 469543 w 737960"/>
                  <a:gd name="connsiteY0" fmla="*/ 0 h 1724591"/>
                  <a:gd name="connsiteX1" fmla="*/ 737960 w 737960"/>
                  <a:gd name="connsiteY1" fmla="*/ 309482 h 1724591"/>
                  <a:gd name="connsiteX2" fmla="*/ 574023 w 737960"/>
                  <a:gd name="connsiteY2" fmla="*/ 594644 h 1724591"/>
                  <a:gd name="connsiteX3" fmla="*/ 508974 w 737960"/>
                  <a:gd name="connsiteY3" fmla="*/ 609786 h 1724591"/>
                  <a:gd name="connsiteX4" fmla="*/ 513233 w 737960"/>
                  <a:gd name="connsiteY4" fmla="*/ 647905 h 1724591"/>
                  <a:gd name="connsiteX5" fmla="*/ 553110 w 737960"/>
                  <a:gd name="connsiteY5" fmla="*/ 674791 h 1724591"/>
                  <a:gd name="connsiteX6" fmla="*/ 598005 w 737960"/>
                  <a:gd name="connsiteY6" fmla="*/ 783177 h 1724591"/>
                  <a:gd name="connsiteX7" fmla="*/ 598004 w 737960"/>
                  <a:gd name="connsiteY7" fmla="*/ 1107757 h 1724591"/>
                  <a:gd name="connsiteX8" fmla="*/ 553109 w 737960"/>
                  <a:gd name="connsiteY8" fmla="*/ 1216143 h 1724591"/>
                  <a:gd name="connsiteX9" fmla="*/ 537639 w 737960"/>
                  <a:gd name="connsiteY9" fmla="*/ 1226574 h 1724591"/>
                  <a:gd name="connsiteX10" fmla="*/ 497729 w 737960"/>
                  <a:gd name="connsiteY10" fmla="*/ 1724591 h 1724591"/>
                  <a:gd name="connsiteX11" fmla="*/ 382318 w 737960"/>
                  <a:gd name="connsiteY11" fmla="*/ 1724591 h 1724591"/>
                  <a:gd name="connsiteX12" fmla="*/ 341872 w 737960"/>
                  <a:gd name="connsiteY12" fmla="*/ 1219873 h 1724591"/>
                  <a:gd name="connsiteX13" fmla="*/ 336338 w 737960"/>
                  <a:gd name="connsiteY13" fmla="*/ 1216142 h 1724591"/>
                  <a:gd name="connsiteX14" fmla="*/ 291443 w 737960"/>
                  <a:gd name="connsiteY14" fmla="*/ 1107756 h 1724591"/>
                  <a:gd name="connsiteX15" fmla="*/ 291443 w 737960"/>
                  <a:gd name="connsiteY15" fmla="*/ 954369 h 1724591"/>
                  <a:gd name="connsiteX16" fmla="*/ 286451 w 737960"/>
                  <a:gd name="connsiteY16" fmla="*/ 957050 h 1724591"/>
                  <a:gd name="connsiteX17" fmla="*/ 280755 w 737960"/>
                  <a:gd name="connsiteY17" fmla="*/ 966252 h 1724591"/>
                  <a:gd name="connsiteX18" fmla="*/ 237724 w 737960"/>
                  <a:gd name="connsiteY18" fmla="*/ 976374 h 1724591"/>
                  <a:gd name="connsiteX19" fmla="*/ 47709 w 737960"/>
                  <a:gd name="connsiteY19" fmla="*/ 945386 h 1724591"/>
                  <a:gd name="connsiteX20" fmla="*/ 10123 w 737960"/>
                  <a:gd name="connsiteY20" fmla="*/ 922116 h 1724591"/>
                  <a:gd name="connsiteX21" fmla="*/ 0 w 737960"/>
                  <a:gd name="connsiteY21" fmla="*/ 879085 h 1724591"/>
                  <a:gd name="connsiteX22" fmla="*/ 23270 w 737960"/>
                  <a:gd name="connsiteY22" fmla="*/ 841499 h 1724591"/>
                  <a:gd name="connsiteX23" fmla="*/ 66302 w 737960"/>
                  <a:gd name="connsiteY23" fmla="*/ 831377 h 1724591"/>
                  <a:gd name="connsiteX24" fmla="*/ 226088 w 737960"/>
                  <a:gd name="connsiteY24" fmla="*/ 857435 h 1724591"/>
                  <a:gd name="connsiteX25" fmla="*/ 292500 w 737960"/>
                  <a:gd name="connsiteY25" fmla="*/ 776186 h 1724591"/>
                  <a:gd name="connsiteX26" fmla="*/ 298334 w 737960"/>
                  <a:gd name="connsiteY26" fmla="*/ 737596 h 1724591"/>
                  <a:gd name="connsiteX27" fmla="*/ 385060 w 737960"/>
                  <a:gd name="connsiteY27" fmla="*/ 641942 h 1724591"/>
                  <a:gd name="connsiteX28" fmla="*/ 403964 w 737960"/>
                  <a:gd name="connsiteY28" fmla="*/ 638125 h 1724591"/>
                  <a:gd name="connsiteX29" fmla="*/ 407713 w 737960"/>
                  <a:gd name="connsiteY29" fmla="*/ 604572 h 1724591"/>
                  <a:gd name="connsiteX30" fmla="*/ 365063 w 737960"/>
                  <a:gd name="connsiteY30" fmla="*/ 594644 h 1724591"/>
                  <a:gd name="connsiteX31" fmla="*/ 201126 w 737960"/>
                  <a:gd name="connsiteY31" fmla="*/ 309482 h 1724591"/>
                  <a:gd name="connsiteX32" fmla="*/ 469543 w 737960"/>
                  <a:gd name="connsiteY32" fmla="*/ 0 h 1724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7960" h="1724591">
                    <a:moveTo>
                      <a:pt x="469543" y="0"/>
                    </a:moveTo>
                    <a:cubicBezTo>
                      <a:pt x="617786" y="0"/>
                      <a:pt x="737960" y="138560"/>
                      <a:pt x="737960" y="309482"/>
                    </a:cubicBezTo>
                    <a:cubicBezTo>
                      <a:pt x="737960" y="437674"/>
                      <a:pt x="670362" y="547662"/>
                      <a:pt x="574023" y="594644"/>
                    </a:cubicBezTo>
                    <a:lnTo>
                      <a:pt x="508974" y="609786"/>
                    </a:lnTo>
                    <a:lnTo>
                      <a:pt x="513233" y="647905"/>
                    </a:lnTo>
                    <a:lnTo>
                      <a:pt x="553110" y="674791"/>
                    </a:lnTo>
                    <a:cubicBezTo>
                      <a:pt x="580849" y="702529"/>
                      <a:pt x="598005" y="740850"/>
                      <a:pt x="598005" y="783177"/>
                    </a:cubicBezTo>
                    <a:cubicBezTo>
                      <a:pt x="598005" y="891370"/>
                      <a:pt x="598004" y="999564"/>
                      <a:pt x="598004" y="1107757"/>
                    </a:cubicBezTo>
                    <a:cubicBezTo>
                      <a:pt x="598004" y="1150085"/>
                      <a:pt x="580848" y="1188405"/>
                      <a:pt x="553109" y="1216143"/>
                    </a:cubicBezTo>
                    <a:lnTo>
                      <a:pt x="537639" y="1226574"/>
                    </a:lnTo>
                    <a:lnTo>
                      <a:pt x="497729" y="1724591"/>
                    </a:lnTo>
                    <a:lnTo>
                      <a:pt x="382318" y="1724591"/>
                    </a:lnTo>
                    <a:lnTo>
                      <a:pt x="341872" y="1219873"/>
                    </a:lnTo>
                    <a:lnTo>
                      <a:pt x="336338" y="1216142"/>
                    </a:lnTo>
                    <a:cubicBezTo>
                      <a:pt x="308600" y="1188404"/>
                      <a:pt x="291443" y="1150084"/>
                      <a:pt x="291443" y="1107756"/>
                    </a:cubicBezTo>
                    <a:lnTo>
                      <a:pt x="291443" y="954369"/>
                    </a:lnTo>
                    <a:lnTo>
                      <a:pt x="286451" y="957050"/>
                    </a:lnTo>
                    <a:lnTo>
                      <a:pt x="280755" y="966252"/>
                    </a:lnTo>
                    <a:cubicBezTo>
                      <a:pt x="268756" y="974886"/>
                      <a:pt x="253465" y="978942"/>
                      <a:pt x="237724" y="976374"/>
                    </a:cubicBezTo>
                    <a:lnTo>
                      <a:pt x="47709" y="945386"/>
                    </a:lnTo>
                    <a:cubicBezTo>
                      <a:pt x="31967" y="942818"/>
                      <a:pt x="18756" y="934114"/>
                      <a:pt x="10123" y="922116"/>
                    </a:cubicBezTo>
                    <a:lnTo>
                      <a:pt x="0" y="879085"/>
                    </a:lnTo>
                    <a:lnTo>
                      <a:pt x="23270" y="841499"/>
                    </a:lnTo>
                    <a:cubicBezTo>
                      <a:pt x="35268" y="832867"/>
                      <a:pt x="50560" y="828810"/>
                      <a:pt x="66302" y="831377"/>
                    </a:cubicBezTo>
                    <a:lnTo>
                      <a:pt x="226088" y="857435"/>
                    </a:lnTo>
                    <a:lnTo>
                      <a:pt x="292500" y="776186"/>
                    </a:lnTo>
                    <a:lnTo>
                      <a:pt x="298334" y="737596"/>
                    </a:lnTo>
                    <a:cubicBezTo>
                      <a:pt x="311770" y="694399"/>
                      <a:pt x="343799" y="659394"/>
                      <a:pt x="385060" y="641942"/>
                    </a:cubicBezTo>
                    <a:lnTo>
                      <a:pt x="403964" y="638125"/>
                    </a:lnTo>
                    <a:lnTo>
                      <a:pt x="407713" y="604572"/>
                    </a:lnTo>
                    <a:lnTo>
                      <a:pt x="365063" y="594644"/>
                    </a:lnTo>
                    <a:cubicBezTo>
                      <a:pt x="268724" y="547662"/>
                      <a:pt x="201126" y="437674"/>
                      <a:pt x="201126" y="309482"/>
                    </a:cubicBezTo>
                    <a:cubicBezTo>
                      <a:pt x="201126" y="138560"/>
                      <a:pt x="321300" y="0"/>
                      <a:pt x="469543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F29B581-466E-1318-CEE1-7BF4FB45EB9B}"/>
                </a:ext>
              </a:extLst>
            </p:cNvPr>
            <p:cNvSpPr/>
            <p:nvPr/>
          </p:nvSpPr>
          <p:spPr bwMode="auto">
            <a:xfrm>
              <a:off x="-852214" y="2569918"/>
              <a:ext cx="2773150" cy="2720583"/>
            </a:xfrm>
            <a:custGeom>
              <a:avLst/>
              <a:gdLst>
                <a:gd name="connsiteX0" fmla="*/ 132165 w 2773150"/>
                <a:gd name="connsiteY0" fmla="*/ 0 h 2720583"/>
                <a:gd name="connsiteX1" fmla="*/ 2773150 w 2773150"/>
                <a:gd name="connsiteY1" fmla="*/ 2585586 h 2720583"/>
                <a:gd name="connsiteX2" fmla="*/ 2640985 w 2773150"/>
                <a:gd name="connsiteY2" fmla="*/ 2720583 h 2720583"/>
                <a:gd name="connsiteX3" fmla="*/ 0 w 2773150"/>
                <a:gd name="connsiteY3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50" h="2720583">
                  <a:moveTo>
                    <a:pt x="132165" y="0"/>
                  </a:moveTo>
                  <a:lnTo>
                    <a:pt x="2773150" y="2585586"/>
                  </a:lnTo>
                  <a:lnTo>
                    <a:pt x="2640985" y="2720583"/>
                  </a:lnTo>
                  <a:lnTo>
                    <a:pt x="0" y="134997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5196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0"/>
            <a:ext cx="6657770" cy="4851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A69235E-423D-5F7B-C8A1-6F97AF30A7FE}"/>
              </a:ext>
            </a:extLst>
          </p:cNvPr>
          <p:cNvSpPr txBox="1"/>
          <p:nvPr/>
        </p:nvSpPr>
        <p:spPr>
          <a:xfrm>
            <a:off x="452500" y="429781"/>
            <a:ext cx="6081846" cy="42358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電動キックボードから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降りて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通行してください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66E1293-347C-A01D-65F2-D56BFAB333DF}"/>
              </a:ext>
            </a:extLst>
          </p:cNvPr>
          <p:cNvGrpSpPr/>
          <p:nvPr/>
        </p:nvGrpSpPr>
        <p:grpSpPr>
          <a:xfrm>
            <a:off x="683695" y="6051261"/>
            <a:ext cx="2602698" cy="2859783"/>
            <a:chOff x="1558508" y="3638499"/>
            <a:chExt cx="1445041" cy="1587777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60C1A49-CEEC-5132-B4AA-F68EE3346056}"/>
                </a:ext>
              </a:extLst>
            </p:cNvPr>
            <p:cNvSpPr/>
            <p:nvPr/>
          </p:nvSpPr>
          <p:spPr bwMode="auto">
            <a:xfrm rot="5400000">
              <a:off x="1618668" y="3828520"/>
              <a:ext cx="1324721" cy="1445041"/>
            </a:xfrm>
            <a:custGeom>
              <a:avLst/>
              <a:gdLst>
                <a:gd name="connsiteX0" fmla="*/ 3300192 w 3903880"/>
                <a:gd name="connsiteY0" fmla="*/ 3724601 h 4258455"/>
                <a:gd name="connsiteX1" fmla="*/ 3301425 w 3903880"/>
                <a:gd name="connsiteY1" fmla="*/ 3736837 h 4258455"/>
                <a:gd name="connsiteX2" fmla="*/ 3499505 w 3903880"/>
                <a:gd name="connsiteY2" fmla="*/ 3898277 h 4258455"/>
                <a:gd name="connsiteX3" fmla="*/ 3701693 w 3903880"/>
                <a:gd name="connsiteY3" fmla="*/ 3696089 h 4258455"/>
                <a:gd name="connsiteX4" fmla="*/ 3499505 w 3903880"/>
                <a:gd name="connsiteY4" fmla="*/ 3493901 h 4258455"/>
                <a:gd name="connsiteX5" fmla="*/ 3356537 w 3903880"/>
                <a:gd name="connsiteY5" fmla="*/ 3553120 h 4258455"/>
                <a:gd name="connsiteX6" fmla="*/ 3339946 w 3903880"/>
                <a:gd name="connsiteY6" fmla="*/ 3577728 h 4258455"/>
                <a:gd name="connsiteX7" fmla="*/ 3527496 w 3903880"/>
                <a:gd name="connsiteY7" fmla="*/ 3621728 h 4258455"/>
                <a:gd name="connsiteX8" fmla="*/ 3584156 w 3903880"/>
                <a:gd name="connsiteY8" fmla="*/ 3713121 h 4258455"/>
                <a:gd name="connsiteX9" fmla="*/ 3584155 w 3903880"/>
                <a:gd name="connsiteY9" fmla="*/ 3713120 h 4258455"/>
                <a:gd name="connsiteX10" fmla="*/ 3492762 w 3903880"/>
                <a:gd name="connsiteY10" fmla="*/ 3769779 h 4258455"/>
                <a:gd name="connsiteX11" fmla="*/ 3297317 w 3903880"/>
                <a:gd name="connsiteY11" fmla="*/ 562364 h 4258455"/>
                <a:gd name="connsiteX12" fmla="*/ 3499505 w 3903880"/>
                <a:gd name="connsiteY12" fmla="*/ 764552 h 4258455"/>
                <a:gd name="connsiteX13" fmla="*/ 3701693 w 3903880"/>
                <a:gd name="connsiteY13" fmla="*/ 562364 h 4258455"/>
                <a:gd name="connsiteX14" fmla="*/ 3499505 w 3903880"/>
                <a:gd name="connsiteY14" fmla="*/ 360176 h 4258455"/>
                <a:gd name="connsiteX15" fmla="*/ 3297317 w 3903880"/>
                <a:gd name="connsiteY15" fmla="*/ 562364 h 4258455"/>
                <a:gd name="connsiteX16" fmla="*/ 3095130 w 3903880"/>
                <a:gd name="connsiteY16" fmla="*/ 562365 h 4258455"/>
                <a:gd name="connsiteX17" fmla="*/ 3499505 w 3903880"/>
                <a:gd name="connsiteY17" fmla="*/ 157990 h 4258455"/>
                <a:gd name="connsiteX18" fmla="*/ 3903880 w 3903880"/>
                <a:gd name="connsiteY18" fmla="*/ 562365 h 4258455"/>
                <a:gd name="connsiteX19" fmla="*/ 3499505 w 3903880"/>
                <a:gd name="connsiteY19" fmla="*/ 966740 h 4258455"/>
                <a:gd name="connsiteX20" fmla="*/ 3095130 w 3903880"/>
                <a:gd name="connsiteY20" fmla="*/ 562365 h 4258455"/>
                <a:gd name="connsiteX21" fmla="*/ 0 w 3903880"/>
                <a:gd name="connsiteY21" fmla="*/ 3334291 h 4258455"/>
                <a:gd name="connsiteX22" fmla="*/ 0 w 3903880"/>
                <a:gd name="connsiteY22" fmla="*/ 3275331 h 4258455"/>
                <a:gd name="connsiteX23" fmla="*/ 451549 w 3903880"/>
                <a:gd name="connsiteY23" fmla="*/ 3275331 h 4258455"/>
                <a:gd name="connsiteX24" fmla="*/ 451549 w 3903880"/>
                <a:gd name="connsiteY24" fmla="*/ 3292150 h 4258455"/>
                <a:gd name="connsiteX25" fmla="*/ 737253 w 3903880"/>
                <a:gd name="connsiteY25" fmla="*/ 3207334 h 4258455"/>
                <a:gd name="connsiteX26" fmla="*/ 726214 w 3903880"/>
                <a:gd name="connsiteY26" fmla="*/ 3200912 h 4258455"/>
                <a:gd name="connsiteX27" fmla="*/ 712243 w 3903880"/>
                <a:gd name="connsiteY27" fmla="*/ 3172605 h 4258455"/>
                <a:gd name="connsiteX28" fmla="*/ 712930 w 3903880"/>
                <a:gd name="connsiteY28" fmla="*/ 3150622 h 4258455"/>
                <a:gd name="connsiteX29" fmla="*/ 763531 w 3903880"/>
                <a:gd name="connsiteY29" fmla="*/ 2934933 h 4258455"/>
                <a:gd name="connsiteX30" fmla="*/ 830104 w 3903880"/>
                <a:gd name="connsiteY30" fmla="*/ 2893661 h 4258455"/>
                <a:gd name="connsiteX31" fmla="*/ 947814 w 3903880"/>
                <a:gd name="connsiteY31" fmla="*/ 2921276 h 4258455"/>
                <a:gd name="connsiteX32" fmla="*/ 1051085 w 3903880"/>
                <a:gd name="connsiteY32" fmla="*/ 2995492 h 4258455"/>
                <a:gd name="connsiteX33" fmla="*/ 1069946 w 3903880"/>
                <a:gd name="connsiteY33" fmla="*/ 3045181 h 4258455"/>
                <a:gd name="connsiteX34" fmla="*/ 2418632 w 3903880"/>
                <a:gd name="connsiteY34" fmla="*/ 3361586 h 4258455"/>
                <a:gd name="connsiteX35" fmla="*/ 3320155 w 3903880"/>
                <a:gd name="connsiteY35" fmla="*/ 2637966 h 4258455"/>
                <a:gd name="connsiteX36" fmla="*/ 3320155 w 3903880"/>
                <a:gd name="connsiteY36" fmla="*/ 1092813 h 4258455"/>
                <a:gd name="connsiteX37" fmla="*/ 3280607 w 3903880"/>
                <a:gd name="connsiteY37" fmla="*/ 1080536 h 4258455"/>
                <a:gd name="connsiteX38" fmla="*/ 2937140 w 3903880"/>
                <a:gd name="connsiteY38" fmla="*/ 562365 h 4258455"/>
                <a:gd name="connsiteX39" fmla="*/ 3499505 w 3903880"/>
                <a:gd name="connsiteY39" fmla="*/ 0 h 4258455"/>
                <a:gd name="connsiteX40" fmla="*/ 3548726 w 3903880"/>
                <a:gd name="connsiteY40" fmla="*/ 4962 h 4258455"/>
                <a:gd name="connsiteX41" fmla="*/ 3548726 w 3903880"/>
                <a:gd name="connsiteY41" fmla="*/ 88046 h 4258455"/>
                <a:gd name="connsiteX42" fmla="*/ 3499505 w 3903880"/>
                <a:gd name="connsiteY42" fmla="*/ 83084 h 4258455"/>
                <a:gd name="connsiteX43" fmla="*/ 3020224 w 3903880"/>
                <a:gd name="connsiteY43" fmla="*/ 562365 h 4258455"/>
                <a:gd name="connsiteX44" fmla="*/ 3499505 w 3903880"/>
                <a:gd name="connsiteY44" fmla="*/ 1041646 h 4258455"/>
                <a:gd name="connsiteX45" fmla="*/ 3548726 w 3903880"/>
                <a:gd name="connsiteY45" fmla="*/ 1036684 h 4258455"/>
                <a:gd name="connsiteX46" fmla="*/ 3548726 w 3903880"/>
                <a:gd name="connsiteY46" fmla="*/ 1119768 h 4258455"/>
                <a:gd name="connsiteX47" fmla="*/ 3548725 w 3903880"/>
                <a:gd name="connsiteY47" fmla="*/ 1119768 h 4258455"/>
                <a:gd name="connsiteX48" fmla="*/ 3548725 w 3903880"/>
                <a:gd name="connsiteY48" fmla="*/ 2928799 h 4258455"/>
                <a:gd name="connsiteX49" fmla="*/ 3434440 w 3903880"/>
                <a:gd name="connsiteY49" fmla="*/ 3043084 h 4258455"/>
                <a:gd name="connsiteX50" fmla="*/ 3329136 w 3903880"/>
                <a:gd name="connsiteY50" fmla="*/ 2973284 h 4258455"/>
                <a:gd name="connsiteX51" fmla="*/ 3321654 w 3903880"/>
                <a:gd name="connsiteY51" fmla="*/ 2936228 h 4258455"/>
                <a:gd name="connsiteX52" fmla="*/ 2707338 w 3903880"/>
                <a:gd name="connsiteY52" fmla="*/ 3429317 h 4258455"/>
                <a:gd name="connsiteX53" fmla="*/ 2976587 w 3903880"/>
                <a:gd name="connsiteY53" fmla="*/ 3492483 h 4258455"/>
                <a:gd name="connsiteX54" fmla="*/ 2981334 w 3903880"/>
                <a:gd name="connsiteY54" fmla="*/ 3477192 h 4258455"/>
                <a:gd name="connsiteX55" fmla="*/ 3499505 w 3903880"/>
                <a:gd name="connsiteY55" fmla="*/ 3133725 h 4258455"/>
                <a:gd name="connsiteX56" fmla="*/ 3548726 w 3903880"/>
                <a:gd name="connsiteY56" fmla="*/ 3138687 h 4258455"/>
                <a:gd name="connsiteX57" fmla="*/ 3548726 w 3903880"/>
                <a:gd name="connsiteY57" fmla="*/ 3221771 h 4258455"/>
                <a:gd name="connsiteX58" fmla="*/ 3499505 w 3903880"/>
                <a:gd name="connsiteY58" fmla="*/ 3216809 h 4258455"/>
                <a:gd name="connsiteX59" fmla="*/ 3057888 w 3903880"/>
                <a:gd name="connsiteY59" fmla="*/ 3509532 h 4258455"/>
                <a:gd name="connsiteX60" fmla="*/ 3057303 w 3903880"/>
                <a:gd name="connsiteY60" fmla="*/ 3511419 h 4258455"/>
                <a:gd name="connsiteX61" fmla="*/ 3132175 w 3903880"/>
                <a:gd name="connsiteY61" fmla="*/ 3528985 h 4258455"/>
                <a:gd name="connsiteX62" fmla="*/ 3164191 w 3903880"/>
                <a:gd name="connsiteY62" fmla="*/ 3470000 h 4258455"/>
                <a:gd name="connsiteX63" fmla="*/ 3499505 w 3903880"/>
                <a:gd name="connsiteY63" fmla="*/ 3291715 h 4258455"/>
                <a:gd name="connsiteX64" fmla="*/ 3903880 w 3903880"/>
                <a:gd name="connsiteY64" fmla="*/ 3696090 h 4258455"/>
                <a:gd name="connsiteX65" fmla="*/ 3499505 w 3903880"/>
                <a:gd name="connsiteY65" fmla="*/ 4100465 h 4258455"/>
                <a:gd name="connsiteX66" fmla="*/ 3095130 w 3903880"/>
                <a:gd name="connsiteY66" fmla="*/ 3696090 h 4258455"/>
                <a:gd name="connsiteX67" fmla="*/ 3097060 w 3903880"/>
                <a:gd name="connsiteY67" fmla="*/ 3676946 h 4258455"/>
                <a:gd name="connsiteX68" fmla="*/ 3023885 w 3903880"/>
                <a:gd name="connsiteY68" fmla="*/ 3659779 h 4258455"/>
                <a:gd name="connsiteX69" fmla="*/ 3020224 w 3903880"/>
                <a:gd name="connsiteY69" fmla="*/ 3696090 h 4258455"/>
                <a:gd name="connsiteX70" fmla="*/ 3499505 w 3903880"/>
                <a:gd name="connsiteY70" fmla="*/ 4175371 h 4258455"/>
                <a:gd name="connsiteX71" fmla="*/ 3548726 w 3903880"/>
                <a:gd name="connsiteY71" fmla="*/ 4170409 h 4258455"/>
                <a:gd name="connsiteX72" fmla="*/ 3548726 w 3903880"/>
                <a:gd name="connsiteY72" fmla="*/ 4253493 h 4258455"/>
                <a:gd name="connsiteX73" fmla="*/ 3499505 w 3903880"/>
                <a:gd name="connsiteY73" fmla="*/ 4258455 h 4258455"/>
                <a:gd name="connsiteX74" fmla="*/ 2937140 w 3903880"/>
                <a:gd name="connsiteY74" fmla="*/ 3696090 h 4258455"/>
                <a:gd name="connsiteX75" fmla="*/ 2942720 w 3903880"/>
                <a:gd name="connsiteY75" fmla="*/ 3640738 h 4258455"/>
                <a:gd name="connsiteX76" fmla="*/ 1031785 w 3903880"/>
                <a:gd name="connsiteY76" fmla="*/ 3192428 h 4258455"/>
                <a:gd name="connsiteX77" fmla="*/ 997414 w 3903880"/>
                <a:gd name="connsiteY77" fmla="*/ 3224264 h 4258455"/>
                <a:gd name="connsiteX78" fmla="*/ 871912 w 3903880"/>
                <a:gd name="connsiteY78" fmla="*/ 3244810 h 4258455"/>
                <a:gd name="connsiteX79" fmla="*/ 810245 w 3903880"/>
                <a:gd name="connsiteY79" fmla="*/ 3230342 h 4258455"/>
                <a:gd name="connsiteX80" fmla="*/ 450351 w 3903880"/>
                <a:gd name="connsiteY80" fmla="*/ 3337183 h 4258455"/>
                <a:gd name="connsiteX81" fmla="*/ 434280 w 3903880"/>
                <a:gd name="connsiteY81" fmla="*/ 3375982 h 4258455"/>
                <a:gd name="connsiteX82" fmla="*/ 392589 w 3903880"/>
                <a:gd name="connsiteY82" fmla="*/ 3393251 h 4258455"/>
                <a:gd name="connsiteX83" fmla="*/ 58960 w 3903880"/>
                <a:gd name="connsiteY83" fmla="*/ 3393251 h 4258455"/>
                <a:gd name="connsiteX84" fmla="*/ 0 w 3903880"/>
                <a:gd name="connsiteY84" fmla="*/ 3334291 h 4258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903880" h="4258455">
                  <a:moveTo>
                    <a:pt x="3300192" y="3724601"/>
                  </a:moveTo>
                  <a:lnTo>
                    <a:pt x="3301425" y="3736837"/>
                  </a:lnTo>
                  <a:cubicBezTo>
                    <a:pt x="3320278" y="3828970"/>
                    <a:pt x="3401798" y="3898277"/>
                    <a:pt x="3499505" y="3898277"/>
                  </a:cubicBezTo>
                  <a:cubicBezTo>
                    <a:pt x="3611170" y="3898277"/>
                    <a:pt x="3701693" y="3807754"/>
                    <a:pt x="3701693" y="3696089"/>
                  </a:cubicBezTo>
                  <a:cubicBezTo>
                    <a:pt x="3701693" y="3584424"/>
                    <a:pt x="3611170" y="3493901"/>
                    <a:pt x="3499505" y="3493901"/>
                  </a:cubicBezTo>
                  <a:cubicBezTo>
                    <a:pt x="3443673" y="3493901"/>
                    <a:pt x="3393126" y="3516532"/>
                    <a:pt x="3356537" y="3553120"/>
                  </a:cubicBezTo>
                  <a:lnTo>
                    <a:pt x="3339946" y="3577728"/>
                  </a:lnTo>
                  <a:lnTo>
                    <a:pt x="3527496" y="3621728"/>
                  </a:lnTo>
                  <a:cubicBezTo>
                    <a:pt x="3568380" y="3631319"/>
                    <a:pt x="3593746" y="3672237"/>
                    <a:pt x="3584156" y="3713121"/>
                  </a:cubicBezTo>
                  <a:lnTo>
                    <a:pt x="3584155" y="3713120"/>
                  </a:lnTo>
                  <a:cubicBezTo>
                    <a:pt x="3574563" y="3754004"/>
                    <a:pt x="3533645" y="3779371"/>
                    <a:pt x="3492762" y="3769779"/>
                  </a:cubicBezTo>
                  <a:close/>
                  <a:moveTo>
                    <a:pt x="3297317" y="562364"/>
                  </a:moveTo>
                  <a:cubicBezTo>
                    <a:pt x="3297317" y="674029"/>
                    <a:pt x="3387840" y="764552"/>
                    <a:pt x="3499505" y="764552"/>
                  </a:cubicBezTo>
                  <a:cubicBezTo>
                    <a:pt x="3611170" y="764552"/>
                    <a:pt x="3701693" y="674029"/>
                    <a:pt x="3701693" y="562364"/>
                  </a:cubicBezTo>
                  <a:cubicBezTo>
                    <a:pt x="3701693" y="450699"/>
                    <a:pt x="3611170" y="360176"/>
                    <a:pt x="3499505" y="360176"/>
                  </a:cubicBezTo>
                  <a:cubicBezTo>
                    <a:pt x="3387840" y="360176"/>
                    <a:pt x="3297317" y="450699"/>
                    <a:pt x="3297317" y="562364"/>
                  </a:cubicBezTo>
                  <a:close/>
                  <a:moveTo>
                    <a:pt x="3095130" y="562365"/>
                  </a:moveTo>
                  <a:cubicBezTo>
                    <a:pt x="3095130" y="339035"/>
                    <a:pt x="3276175" y="157990"/>
                    <a:pt x="3499505" y="157990"/>
                  </a:cubicBezTo>
                  <a:cubicBezTo>
                    <a:pt x="3722835" y="157990"/>
                    <a:pt x="3903880" y="339035"/>
                    <a:pt x="3903880" y="562365"/>
                  </a:cubicBezTo>
                  <a:cubicBezTo>
                    <a:pt x="3903880" y="785695"/>
                    <a:pt x="3722835" y="966740"/>
                    <a:pt x="3499505" y="966740"/>
                  </a:cubicBezTo>
                  <a:cubicBezTo>
                    <a:pt x="3276175" y="966740"/>
                    <a:pt x="3095130" y="785695"/>
                    <a:pt x="3095130" y="562365"/>
                  </a:cubicBezTo>
                  <a:close/>
                  <a:moveTo>
                    <a:pt x="0" y="3334291"/>
                  </a:moveTo>
                  <a:lnTo>
                    <a:pt x="0" y="3275331"/>
                  </a:lnTo>
                  <a:lnTo>
                    <a:pt x="451549" y="3275331"/>
                  </a:lnTo>
                  <a:lnTo>
                    <a:pt x="451549" y="3292150"/>
                  </a:lnTo>
                  <a:lnTo>
                    <a:pt x="737253" y="3207334"/>
                  </a:lnTo>
                  <a:lnTo>
                    <a:pt x="726214" y="3200912"/>
                  </a:lnTo>
                  <a:cubicBezTo>
                    <a:pt x="718972" y="3193079"/>
                    <a:pt x="714066" y="3183242"/>
                    <a:pt x="712243" y="3172605"/>
                  </a:cubicBezTo>
                  <a:cubicBezTo>
                    <a:pt x="711028" y="3165513"/>
                    <a:pt x="711184" y="3158067"/>
                    <a:pt x="712930" y="3150622"/>
                  </a:cubicBezTo>
                  <a:lnTo>
                    <a:pt x="763531" y="2934933"/>
                  </a:lnTo>
                  <a:cubicBezTo>
                    <a:pt x="770518" y="2905153"/>
                    <a:pt x="800324" y="2886674"/>
                    <a:pt x="830104" y="2893661"/>
                  </a:cubicBezTo>
                  <a:lnTo>
                    <a:pt x="947814" y="2921276"/>
                  </a:lnTo>
                  <a:cubicBezTo>
                    <a:pt x="992485" y="2931755"/>
                    <a:pt x="1028679" y="2959350"/>
                    <a:pt x="1051085" y="2995492"/>
                  </a:cubicBezTo>
                  <a:lnTo>
                    <a:pt x="1069946" y="3045181"/>
                  </a:lnTo>
                  <a:lnTo>
                    <a:pt x="2418632" y="3361586"/>
                  </a:lnTo>
                  <a:lnTo>
                    <a:pt x="3320155" y="2637966"/>
                  </a:lnTo>
                  <a:lnTo>
                    <a:pt x="3320155" y="1092813"/>
                  </a:lnTo>
                  <a:lnTo>
                    <a:pt x="3280607" y="1080536"/>
                  </a:lnTo>
                  <a:cubicBezTo>
                    <a:pt x="3078766" y="995165"/>
                    <a:pt x="2937140" y="795304"/>
                    <a:pt x="2937140" y="562365"/>
                  </a:cubicBezTo>
                  <a:cubicBezTo>
                    <a:pt x="2937140" y="251779"/>
                    <a:pt x="3188919" y="0"/>
                    <a:pt x="3499505" y="0"/>
                  </a:cubicBezTo>
                  <a:lnTo>
                    <a:pt x="3548726" y="4962"/>
                  </a:lnTo>
                  <a:lnTo>
                    <a:pt x="3548726" y="88046"/>
                  </a:lnTo>
                  <a:lnTo>
                    <a:pt x="3499505" y="83084"/>
                  </a:lnTo>
                  <a:cubicBezTo>
                    <a:pt x="3234805" y="83084"/>
                    <a:pt x="3020224" y="297665"/>
                    <a:pt x="3020224" y="562365"/>
                  </a:cubicBezTo>
                  <a:cubicBezTo>
                    <a:pt x="3020224" y="827065"/>
                    <a:pt x="3234805" y="1041646"/>
                    <a:pt x="3499505" y="1041646"/>
                  </a:cubicBezTo>
                  <a:lnTo>
                    <a:pt x="3548726" y="1036684"/>
                  </a:lnTo>
                  <a:lnTo>
                    <a:pt x="3548726" y="1119768"/>
                  </a:lnTo>
                  <a:lnTo>
                    <a:pt x="3548725" y="1119768"/>
                  </a:lnTo>
                  <a:lnTo>
                    <a:pt x="3548725" y="2928799"/>
                  </a:lnTo>
                  <a:cubicBezTo>
                    <a:pt x="3548725" y="2991917"/>
                    <a:pt x="3497558" y="3043084"/>
                    <a:pt x="3434440" y="3043084"/>
                  </a:cubicBezTo>
                  <a:cubicBezTo>
                    <a:pt x="3387101" y="3043084"/>
                    <a:pt x="3346486" y="3014303"/>
                    <a:pt x="3329136" y="2973284"/>
                  </a:cubicBezTo>
                  <a:lnTo>
                    <a:pt x="3321654" y="2936228"/>
                  </a:lnTo>
                  <a:lnTo>
                    <a:pt x="2707338" y="3429317"/>
                  </a:lnTo>
                  <a:lnTo>
                    <a:pt x="2976587" y="3492483"/>
                  </a:lnTo>
                  <a:lnTo>
                    <a:pt x="2981334" y="3477192"/>
                  </a:lnTo>
                  <a:cubicBezTo>
                    <a:pt x="3066705" y="3275351"/>
                    <a:pt x="3266566" y="3133725"/>
                    <a:pt x="3499505" y="3133725"/>
                  </a:cubicBezTo>
                  <a:lnTo>
                    <a:pt x="3548726" y="3138687"/>
                  </a:lnTo>
                  <a:lnTo>
                    <a:pt x="3548726" y="3221771"/>
                  </a:lnTo>
                  <a:lnTo>
                    <a:pt x="3499505" y="3216809"/>
                  </a:lnTo>
                  <a:cubicBezTo>
                    <a:pt x="3300980" y="3216809"/>
                    <a:pt x="3130647" y="3337511"/>
                    <a:pt x="3057888" y="3509532"/>
                  </a:cubicBezTo>
                  <a:lnTo>
                    <a:pt x="3057303" y="3511419"/>
                  </a:lnTo>
                  <a:lnTo>
                    <a:pt x="3132175" y="3528985"/>
                  </a:lnTo>
                  <a:lnTo>
                    <a:pt x="3164191" y="3470000"/>
                  </a:lnTo>
                  <a:cubicBezTo>
                    <a:pt x="3236860" y="3362436"/>
                    <a:pt x="3359924" y="3291715"/>
                    <a:pt x="3499505" y="3291715"/>
                  </a:cubicBezTo>
                  <a:cubicBezTo>
                    <a:pt x="3722835" y="3291715"/>
                    <a:pt x="3903880" y="3472760"/>
                    <a:pt x="3903880" y="3696090"/>
                  </a:cubicBezTo>
                  <a:cubicBezTo>
                    <a:pt x="3903880" y="3919420"/>
                    <a:pt x="3722835" y="4100465"/>
                    <a:pt x="3499505" y="4100465"/>
                  </a:cubicBezTo>
                  <a:cubicBezTo>
                    <a:pt x="3276175" y="4100465"/>
                    <a:pt x="3095130" y="3919420"/>
                    <a:pt x="3095130" y="3696090"/>
                  </a:cubicBezTo>
                  <a:lnTo>
                    <a:pt x="3097060" y="3676946"/>
                  </a:lnTo>
                  <a:lnTo>
                    <a:pt x="3023885" y="3659779"/>
                  </a:lnTo>
                  <a:lnTo>
                    <a:pt x="3020224" y="3696090"/>
                  </a:lnTo>
                  <a:cubicBezTo>
                    <a:pt x="3020224" y="3960790"/>
                    <a:pt x="3234805" y="4175371"/>
                    <a:pt x="3499505" y="4175371"/>
                  </a:cubicBezTo>
                  <a:lnTo>
                    <a:pt x="3548726" y="4170409"/>
                  </a:lnTo>
                  <a:lnTo>
                    <a:pt x="3548726" y="4253493"/>
                  </a:lnTo>
                  <a:lnTo>
                    <a:pt x="3499505" y="4258455"/>
                  </a:lnTo>
                  <a:cubicBezTo>
                    <a:pt x="3188919" y="4258455"/>
                    <a:pt x="2937140" y="4006676"/>
                    <a:pt x="2937140" y="3696090"/>
                  </a:cubicBezTo>
                  <a:lnTo>
                    <a:pt x="2942720" y="3640738"/>
                  </a:lnTo>
                  <a:lnTo>
                    <a:pt x="1031785" y="3192428"/>
                  </a:lnTo>
                  <a:lnTo>
                    <a:pt x="997414" y="3224264"/>
                  </a:lnTo>
                  <a:cubicBezTo>
                    <a:pt x="961273" y="3246671"/>
                    <a:pt x="916583" y="3255289"/>
                    <a:pt x="871912" y="3244810"/>
                  </a:cubicBezTo>
                  <a:lnTo>
                    <a:pt x="810245" y="3230342"/>
                  </a:lnTo>
                  <a:lnTo>
                    <a:pt x="450351" y="3337183"/>
                  </a:lnTo>
                  <a:lnTo>
                    <a:pt x="434280" y="3375982"/>
                  </a:lnTo>
                  <a:cubicBezTo>
                    <a:pt x="423611" y="3386652"/>
                    <a:pt x="408871" y="3393251"/>
                    <a:pt x="392589" y="3393251"/>
                  </a:cubicBezTo>
                  <a:lnTo>
                    <a:pt x="58960" y="3393251"/>
                  </a:lnTo>
                  <a:cubicBezTo>
                    <a:pt x="26397" y="3393251"/>
                    <a:pt x="0" y="3366854"/>
                    <a:pt x="0" y="33342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272DB50-A9AC-1801-4611-D1D7AD7D89C5}"/>
                </a:ext>
              </a:extLst>
            </p:cNvPr>
            <p:cNvSpPr/>
            <p:nvPr/>
          </p:nvSpPr>
          <p:spPr bwMode="auto">
            <a:xfrm>
              <a:off x="1812965" y="3638499"/>
              <a:ext cx="887331" cy="1587777"/>
            </a:xfrm>
            <a:custGeom>
              <a:avLst/>
              <a:gdLst>
                <a:gd name="connsiteX0" fmla="*/ 469543 w 887331"/>
                <a:gd name="connsiteY0" fmla="*/ 0 h 1587777"/>
                <a:gd name="connsiteX1" fmla="*/ 737960 w 887331"/>
                <a:gd name="connsiteY1" fmla="*/ 309482 h 1587777"/>
                <a:gd name="connsiteX2" fmla="*/ 574023 w 887331"/>
                <a:gd name="connsiteY2" fmla="*/ 594644 h 1587777"/>
                <a:gd name="connsiteX3" fmla="*/ 508974 w 887331"/>
                <a:gd name="connsiteY3" fmla="*/ 609786 h 1587777"/>
                <a:gd name="connsiteX4" fmla="*/ 512449 w 887331"/>
                <a:gd name="connsiteY4" fmla="*/ 640891 h 1587777"/>
                <a:gd name="connsiteX5" fmla="*/ 541047 w 887331"/>
                <a:gd name="connsiteY5" fmla="*/ 649224 h 1587777"/>
                <a:gd name="connsiteX6" fmla="*/ 625540 w 887331"/>
                <a:gd name="connsiteY6" fmla="*/ 749036 h 1587777"/>
                <a:gd name="connsiteX7" fmla="*/ 709546 w 887331"/>
                <a:gd name="connsiteY7" fmla="*/ 1062556 h 1587777"/>
                <a:gd name="connsiteX8" fmla="*/ 713353 w 887331"/>
                <a:gd name="connsiteY8" fmla="*/ 1123305 h 1587777"/>
                <a:gd name="connsiteX9" fmla="*/ 695773 w 887331"/>
                <a:gd name="connsiteY9" fmla="*/ 1174395 h 1587777"/>
                <a:gd name="connsiteX10" fmla="*/ 785738 w 887331"/>
                <a:gd name="connsiteY10" fmla="*/ 1389907 h 1587777"/>
                <a:gd name="connsiteX11" fmla="*/ 887331 w 887331"/>
                <a:gd name="connsiteY11" fmla="*/ 1518693 h 1587777"/>
                <a:gd name="connsiteX12" fmla="*/ 806151 w 887331"/>
                <a:gd name="connsiteY12" fmla="*/ 1562264 h 1587777"/>
                <a:gd name="connsiteX13" fmla="*/ 682692 w 887331"/>
                <a:gd name="connsiteY13" fmla="*/ 1451793 h 1587777"/>
                <a:gd name="connsiteX14" fmla="*/ 682491 w 887331"/>
                <a:gd name="connsiteY14" fmla="*/ 1451901 h 1587777"/>
                <a:gd name="connsiteX15" fmla="*/ 682014 w 887331"/>
                <a:gd name="connsiteY15" fmla="*/ 1451187 h 1587777"/>
                <a:gd name="connsiteX16" fmla="*/ 680755 w 887331"/>
                <a:gd name="connsiteY16" fmla="*/ 1450060 h 1587777"/>
                <a:gd name="connsiteX17" fmla="*/ 681065 w 887331"/>
                <a:gd name="connsiteY17" fmla="*/ 1449769 h 1587777"/>
                <a:gd name="connsiteX18" fmla="*/ 553827 w 887331"/>
                <a:gd name="connsiteY18" fmla="*/ 1259619 h 1587777"/>
                <a:gd name="connsiteX19" fmla="*/ 426978 w 887331"/>
                <a:gd name="connsiteY19" fmla="*/ 1437028 h 1587777"/>
                <a:gd name="connsiteX20" fmla="*/ 372244 w 887331"/>
                <a:gd name="connsiteY20" fmla="*/ 1587776 h 1587777"/>
                <a:gd name="connsiteX21" fmla="*/ 283655 w 887331"/>
                <a:gd name="connsiteY21" fmla="*/ 1587777 h 1587777"/>
                <a:gd name="connsiteX22" fmla="*/ 320103 w 887331"/>
                <a:gd name="connsiteY22" fmla="*/ 1382018 h 1587777"/>
                <a:gd name="connsiteX23" fmla="*/ 319906 w 887331"/>
                <a:gd name="connsiteY23" fmla="*/ 1381905 h 1587777"/>
                <a:gd name="connsiteX24" fmla="*/ 320261 w 887331"/>
                <a:gd name="connsiteY24" fmla="*/ 1381122 h 1587777"/>
                <a:gd name="connsiteX25" fmla="*/ 320556 w 887331"/>
                <a:gd name="connsiteY25" fmla="*/ 1379459 h 1587777"/>
                <a:gd name="connsiteX26" fmla="*/ 320966 w 887331"/>
                <a:gd name="connsiteY26" fmla="*/ 1379569 h 1587777"/>
                <a:gd name="connsiteX27" fmla="*/ 421537 w 887331"/>
                <a:gd name="connsiteY27" fmla="*/ 1158220 h 1587777"/>
                <a:gd name="connsiteX28" fmla="*/ 413431 w 887331"/>
                <a:gd name="connsiteY28" fmla="*/ 1141899 h 1587777"/>
                <a:gd name="connsiteX29" fmla="*/ 346609 w 887331"/>
                <a:gd name="connsiteY29" fmla="*/ 892516 h 1587777"/>
                <a:gd name="connsiteX30" fmla="*/ 299654 w 887331"/>
                <a:gd name="connsiteY30" fmla="*/ 949960 h 1587777"/>
                <a:gd name="connsiteX31" fmla="*/ 286451 w 887331"/>
                <a:gd name="connsiteY31" fmla="*/ 957050 h 1587777"/>
                <a:gd name="connsiteX32" fmla="*/ 280755 w 887331"/>
                <a:gd name="connsiteY32" fmla="*/ 966252 h 1587777"/>
                <a:gd name="connsiteX33" fmla="*/ 237724 w 887331"/>
                <a:gd name="connsiteY33" fmla="*/ 976374 h 1587777"/>
                <a:gd name="connsiteX34" fmla="*/ 47709 w 887331"/>
                <a:gd name="connsiteY34" fmla="*/ 945386 h 1587777"/>
                <a:gd name="connsiteX35" fmla="*/ 10123 w 887331"/>
                <a:gd name="connsiteY35" fmla="*/ 922116 h 1587777"/>
                <a:gd name="connsiteX36" fmla="*/ 0 w 887331"/>
                <a:gd name="connsiteY36" fmla="*/ 879085 h 1587777"/>
                <a:gd name="connsiteX37" fmla="*/ 23270 w 887331"/>
                <a:gd name="connsiteY37" fmla="*/ 841499 h 1587777"/>
                <a:gd name="connsiteX38" fmla="*/ 66302 w 887331"/>
                <a:gd name="connsiteY38" fmla="*/ 831377 h 1587777"/>
                <a:gd name="connsiteX39" fmla="*/ 226088 w 887331"/>
                <a:gd name="connsiteY39" fmla="*/ 857435 h 1587777"/>
                <a:gd name="connsiteX40" fmla="*/ 332058 w 887331"/>
                <a:gd name="connsiteY40" fmla="*/ 727791 h 1587777"/>
                <a:gd name="connsiteX41" fmla="*/ 341445 w 887331"/>
                <a:gd name="connsiteY41" fmla="*/ 721519 h 1587777"/>
                <a:gd name="connsiteX42" fmla="*/ 352690 w 887331"/>
                <a:gd name="connsiteY42" fmla="*/ 699694 h 1587777"/>
                <a:gd name="connsiteX43" fmla="*/ 383296 w 887331"/>
                <a:gd name="connsiteY43" fmla="*/ 667727 h 1587777"/>
                <a:gd name="connsiteX44" fmla="*/ 401677 w 887331"/>
                <a:gd name="connsiteY44" fmla="*/ 658597 h 1587777"/>
                <a:gd name="connsiteX45" fmla="*/ 407713 w 887331"/>
                <a:gd name="connsiteY45" fmla="*/ 604572 h 1587777"/>
                <a:gd name="connsiteX46" fmla="*/ 365063 w 887331"/>
                <a:gd name="connsiteY46" fmla="*/ 594644 h 1587777"/>
                <a:gd name="connsiteX47" fmla="*/ 201126 w 887331"/>
                <a:gd name="connsiteY47" fmla="*/ 309482 h 1587777"/>
                <a:gd name="connsiteX48" fmla="*/ 469543 w 887331"/>
                <a:gd name="connsiteY48" fmla="*/ 0 h 1587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87331" h="1587777">
                  <a:moveTo>
                    <a:pt x="469543" y="0"/>
                  </a:moveTo>
                  <a:cubicBezTo>
                    <a:pt x="617786" y="0"/>
                    <a:pt x="737960" y="138560"/>
                    <a:pt x="737960" y="309482"/>
                  </a:cubicBezTo>
                  <a:cubicBezTo>
                    <a:pt x="737960" y="437674"/>
                    <a:pt x="670362" y="547662"/>
                    <a:pt x="574023" y="594644"/>
                  </a:cubicBezTo>
                  <a:lnTo>
                    <a:pt x="508974" y="609786"/>
                  </a:lnTo>
                  <a:lnTo>
                    <a:pt x="512449" y="640891"/>
                  </a:lnTo>
                  <a:lnTo>
                    <a:pt x="541047" y="649224"/>
                  </a:lnTo>
                  <a:cubicBezTo>
                    <a:pt x="581229" y="667563"/>
                    <a:pt x="613215" y="703040"/>
                    <a:pt x="625540" y="749036"/>
                  </a:cubicBezTo>
                  <a:cubicBezTo>
                    <a:pt x="653542" y="853542"/>
                    <a:pt x="681544" y="958050"/>
                    <a:pt x="709546" y="1062556"/>
                  </a:cubicBezTo>
                  <a:cubicBezTo>
                    <a:pt x="715024" y="1082999"/>
                    <a:pt x="716099" y="1103584"/>
                    <a:pt x="713353" y="1123305"/>
                  </a:cubicBezTo>
                  <a:lnTo>
                    <a:pt x="695773" y="1174395"/>
                  </a:lnTo>
                  <a:lnTo>
                    <a:pt x="785738" y="1389907"/>
                  </a:lnTo>
                  <a:lnTo>
                    <a:pt x="887331" y="1518693"/>
                  </a:lnTo>
                  <a:lnTo>
                    <a:pt x="806151" y="1562264"/>
                  </a:lnTo>
                  <a:lnTo>
                    <a:pt x="682692" y="1451793"/>
                  </a:lnTo>
                  <a:lnTo>
                    <a:pt x="682491" y="1451901"/>
                  </a:lnTo>
                  <a:lnTo>
                    <a:pt x="682014" y="1451187"/>
                  </a:lnTo>
                  <a:lnTo>
                    <a:pt x="680755" y="1450060"/>
                  </a:lnTo>
                  <a:lnTo>
                    <a:pt x="681065" y="1449769"/>
                  </a:lnTo>
                  <a:lnTo>
                    <a:pt x="553827" y="1259619"/>
                  </a:lnTo>
                  <a:lnTo>
                    <a:pt x="426978" y="1437028"/>
                  </a:lnTo>
                  <a:lnTo>
                    <a:pt x="372244" y="1587776"/>
                  </a:lnTo>
                  <a:lnTo>
                    <a:pt x="283655" y="1587777"/>
                  </a:lnTo>
                  <a:lnTo>
                    <a:pt x="320103" y="1382018"/>
                  </a:lnTo>
                  <a:lnTo>
                    <a:pt x="319906" y="1381905"/>
                  </a:lnTo>
                  <a:lnTo>
                    <a:pt x="320261" y="1381122"/>
                  </a:lnTo>
                  <a:lnTo>
                    <a:pt x="320556" y="1379459"/>
                  </a:lnTo>
                  <a:lnTo>
                    <a:pt x="320966" y="1379569"/>
                  </a:lnTo>
                  <a:lnTo>
                    <a:pt x="421537" y="1158220"/>
                  </a:lnTo>
                  <a:lnTo>
                    <a:pt x="413431" y="1141899"/>
                  </a:lnTo>
                  <a:lnTo>
                    <a:pt x="346609" y="892516"/>
                  </a:lnTo>
                  <a:lnTo>
                    <a:pt x="299654" y="949960"/>
                  </a:lnTo>
                  <a:lnTo>
                    <a:pt x="286451" y="957050"/>
                  </a:lnTo>
                  <a:lnTo>
                    <a:pt x="280755" y="966252"/>
                  </a:lnTo>
                  <a:cubicBezTo>
                    <a:pt x="268756" y="974886"/>
                    <a:pt x="253465" y="978942"/>
                    <a:pt x="237724" y="976374"/>
                  </a:cubicBezTo>
                  <a:lnTo>
                    <a:pt x="47709" y="945386"/>
                  </a:lnTo>
                  <a:cubicBezTo>
                    <a:pt x="31967" y="942818"/>
                    <a:pt x="18756" y="934114"/>
                    <a:pt x="10123" y="922116"/>
                  </a:cubicBezTo>
                  <a:lnTo>
                    <a:pt x="0" y="879085"/>
                  </a:lnTo>
                  <a:lnTo>
                    <a:pt x="23270" y="841499"/>
                  </a:lnTo>
                  <a:cubicBezTo>
                    <a:pt x="35268" y="832867"/>
                    <a:pt x="50560" y="828810"/>
                    <a:pt x="66302" y="831377"/>
                  </a:cubicBezTo>
                  <a:lnTo>
                    <a:pt x="226088" y="857435"/>
                  </a:lnTo>
                  <a:lnTo>
                    <a:pt x="332058" y="727791"/>
                  </a:lnTo>
                  <a:lnTo>
                    <a:pt x="341445" y="721519"/>
                  </a:lnTo>
                  <a:lnTo>
                    <a:pt x="352690" y="699694"/>
                  </a:lnTo>
                  <a:cubicBezTo>
                    <a:pt x="361233" y="687703"/>
                    <a:pt x="371517" y="676906"/>
                    <a:pt x="383296" y="667727"/>
                  </a:cubicBezTo>
                  <a:lnTo>
                    <a:pt x="401677" y="658597"/>
                  </a:lnTo>
                  <a:lnTo>
                    <a:pt x="407713" y="604572"/>
                  </a:lnTo>
                  <a:lnTo>
                    <a:pt x="365063" y="594644"/>
                  </a:lnTo>
                  <a:cubicBezTo>
                    <a:pt x="268724" y="547662"/>
                    <a:pt x="201126" y="437674"/>
                    <a:pt x="201126" y="309482"/>
                  </a:cubicBezTo>
                  <a:cubicBezTo>
                    <a:pt x="201126" y="138560"/>
                    <a:pt x="321300" y="0"/>
                    <a:pt x="469543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AD2F593-276A-9312-5ABB-C078A0B053B6}"/>
              </a:ext>
            </a:extLst>
          </p:cNvPr>
          <p:cNvGrpSpPr/>
          <p:nvPr/>
        </p:nvGrpSpPr>
        <p:grpSpPr>
          <a:xfrm>
            <a:off x="3731695" y="6051261"/>
            <a:ext cx="2602698" cy="2859783"/>
            <a:chOff x="1558508" y="3638499"/>
            <a:chExt cx="1445041" cy="1587777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E2A78AC-AADF-4C6A-4035-BF7DF14AD191}"/>
                </a:ext>
              </a:extLst>
            </p:cNvPr>
            <p:cNvSpPr/>
            <p:nvPr/>
          </p:nvSpPr>
          <p:spPr bwMode="auto">
            <a:xfrm rot="5400000">
              <a:off x="1618668" y="3828520"/>
              <a:ext cx="1324721" cy="1445041"/>
            </a:xfrm>
            <a:custGeom>
              <a:avLst/>
              <a:gdLst>
                <a:gd name="connsiteX0" fmla="*/ 3300192 w 3903880"/>
                <a:gd name="connsiteY0" fmla="*/ 3724601 h 4258455"/>
                <a:gd name="connsiteX1" fmla="*/ 3301425 w 3903880"/>
                <a:gd name="connsiteY1" fmla="*/ 3736837 h 4258455"/>
                <a:gd name="connsiteX2" fmla="*/ 3499505 w 3903880"/>
                <a:gd name="connsiteY2" fmla="*/ 3898277 h 4258455"/>
                <a:gd name="connsiteX3" fmla="*/ 3701693 w 3903880"/>
                <a:gd name="connsiteY3" fmla="*/ 3696089 h 4258455"/>
                <a:gd name="connsiteX4" fmla="*/ 3499505 w 3903880"/>
                <a:gd name="connsiteY4" fmla="*/ 3493901 h 4258455"/>
                <a:gd name="connsiteX5" fmla="*/ 3356537 w 3903880"/>
                <a:gd name="connsiteY5" fmla="*/ 3553120 h 4258455"/>
                <a:gd name="connsiteX6" fmla="*/ 3339946 w 3903880"/>
                <a:gd name="connsiteY6" fmla="*/ 3577728 h 4258455"/>
                <a:gd name="connsiteX7" fmla="*/ 3527496 w 3903880"/>
                <a:gd name="connsiteY7" fmla="*/ 3621728 h 4258455"/>
                <a:gd name="connsiteX8" fmla="*/ 3584156 w 3903880"/>
                <a:gd name="connsiteY8" fmla="*/ 3713121 h 4258455"/>
                <a:gd name="connsiteX9" fmla="*/ 3584155 w 3903880"/>
                <a:gd name="connsiteY9" fmla="*/ 3713120 h 4258455"/>
                <a:gd name="connsiteX10" fmla="*/ 3492762 w 3903880"/>
                <a:gd name="connsiteY10" fmla="*/ 3769779 h 4258455"/>
                <a:gd name="connsiteX11" fmla="*/ 3297317 w 3903880"/>
                <a:gd name="connsiteY11" fmla="*/ 562364 h 4258455"/>
                <a:gd name="connsiteX12" fmla="*/ 3499505 w 3903880"/>
                <a:gd name="connsiteY12" fmla="*/ 764552 h 4258455"/>
                <a:gd name="connsiteX13" fmla="*/ 3701693 w 3903880"/>
                <a:gd name="connsiteY13" fmla="*/ 562364 h 4258455"/>
                <a:gd name="connsiteX14" fmla="*/ 3499505 w 3903880"/>
                <a:gd name="connsiteY14" fmla="*/ 360176 h 4258455"/>
                <a:gd name="connsiteX15" fmla="*/ 3297317 w 3903880"/>
                <a:gd name="connsiteY15" fmla="*/ 562364 h 4258455"/>
                <a:gd name="connsiteX16" fmla="*/ 3095130 w 3903880"/>
                <a:gd name="connsiteY16" fmla="*/ 562365 h 4258455"/>
                <a:gd name="connsiteX17" fmla="*/ 3499505 w 3903880"/>
                <a:gd name="connsiteY17" fmla="*/ 157990 h 4258455"/>
                <a:gd name="connsiteX18" fmla="*/ 3903880 w 3903880"/>
                <a:gd name="connsiteY18" fmla="*/ 562365 h 4258455"/>
                <a:gd name="connsiteX19" fmla="*/ 3499505 w 3903880"/>
                <a:gd name="connsiteY19" fmla="*/ 966740 h 4258455"/>
                <a:gd name="connsiteX20" fmla="*/ 3095130 w 3903880"/>
                <a:gd name="connsiteY20" fmla="*/ 562365 h 4258455"/>
                <a:gd name="connsiteX21" fmla="*/ 0 w 3903880"/>
                <a:gd name="connsiteY21" fmla="*/ 3334291 h 4258455"/>
                <a:gd name="connsiteX22" fmla="*/ 0 w 3903880"/>
                <a:gd name="connsiteY22" fmla="*/ 3275331 h 4258455"/>
                <a:gd name="connsiteX23" fmla="*/ 451549 w 3903880"/>
                <a:gd name="connsiteY23" fmla="*/ 3275331 h 4258455"/>
                <a:gd name="connsiteX24" fmla="*/ 451549 w 3903880"/>
                <a:gd name="connsiteY24" fmla="*/ 3292150 h 4258455"/>
                <a:gd name="connsiteX25" fmla="*/ 737253 w 3903880"/>
                <a:gd name="connsiteY25" fmla="*/ 3207334 h 4258455"/>
                <a:gd name="connsiteX26" fmla="*/ 726214 w 3903880"/>
                <a:gd name="connsiteY26" fmla="*/ 3200912 h 4258455"/>
                <a:gd name="connsiteX27" fmla="*/ 712243 w 3903880"/>
                <a:gd name="connsiteY27" fmla="*/ 3172605 h 4258455"/>
                <a:gd name="connsiteX28" fmla="*/ 712930 w 3903880"/>
                <a:gd name="connsiteY28" fmla="*/ 3150622 h 4258455"/>
                <a:gd name="connsiteX29" fmla="*/ 763531 w 3903880"/>
                <a:gd name="connsiteY29" fmla="*/ 2934933 h 4258455"/>
                <a:gd name="connsiteX30" fmla="*/ 830104 w 3903880"/>
                <a:gd name="connsiteY30" fmla="*/ 2893661 h 4258455"/>
                <a:gd name="connsiteX31" fmla="*/ 947814 w 3903880"/>
                <a:gd name="connsiteY31" fmla="*/ 2921276 h 4258455"/>
                <a:gd name="connsiteX32" fmla="*/ 1051085 w 3903880"/>
                <a:gd name="connsiteY32" fmla="*/ 2995492 h 4258455"/>
                <a:gd name="connsiteX33" fmla="*/ 1069946 w 3903880"/>
                <a:gd name="connsiteY33" fmla="*/ 3045181 h 4258455"/>
                <a:gd name="connsiteX34" fmla="*/ 2418632 w 3903880"/>
                <a:gd name="connsiteY34" fmla="*/ 3361586 h 4258455"/>
                <a:gd name="connsiteX35" fmla="*/ 3320155 w 3903880"/>
                <a:gd name="connsiteY35" fmla="*/ 2637966 h 4258455"/>
                <a:gd name="connsiteX36" fmla="*/ 3320155 w 3903880"/>
                <a:gd name="connsiteY36" fmla="*/ 1092813 h 4258455"/>
                <a:gd name="connsiteX37" fmla="*/ 3280607 w 3903880"/>
                <a:gd name="connsiteY37" fmla="*/ 1080536 h 4258455"/>
                <a:gd name="connsiteX38" fmla="*/ 2937140 w 3903880"/>
                <a:gd name="connsiteY38" fmla="*/ 562365 h 4258455"/>
                <a:gd name="connsiteX39" fmla="*/ 3499505 w 3903880"/>
                <a:gd name="connsiteY39" fmla="*/ 0 h 4258455"/>
                <a:gd name="connsiteX40" fmla="*/ 3548726 w 3903880"/>
                <a:gd name="connsiteY40" fmla="*/ 4962 h 4258455"/>
                <a:gd name="connsiteX41" fmla="*/ 3548726 w 3903880"/>
                <a:gd name="connsiteY41" fmla="*/ 88046 h 4258455"/>
                <a:gd name="connsiteX42" fmla="*/ 3499505 w 3903880"/>
                <a:gd name="connsiteY42" fmla="*/ 83084 h 4258455"/>
                <a:gd name="connsiteX43" fmla="*/ 3020224 w 3903880"/>
                <a:gd name="connsiteY43" fmla="*/ 562365 h 4258455"/>
                <a:gd name="connsiteX44" fmla="*/ 3499505 w 3903880"/>
                <a:gd name="connsiteY44" fmla="*/ 1041646 h 4258455"/>
                <a:gd name="connsiteX45" fmla="*/ 3548726 w 3903880"/>
                <a:gd name="connsiteY45" fmla="*/ 1036684 h 4258455"/>
                <a:gd name="connsiteX46" fmla="*/ 3548726 w 3903880"/>
                <a:gd name="connsiteY46" fmla="*/ 1119768 h 4258455"/>
                <a:gd name="connsiteX47" fmla="*/ 3548725 w 3903880"/>
                <a:gd name="connsiteY47" fmla="*/ 1119768 h 4258455"/>
                <a:gd name="connsiteX48" fmla="*/ 3548725 w 3903880"/>
                <a:gd name="connsiteY48" fmla="*/ 2928799 h 4258455"/>
                <a:gd name="connsiteX49" fmla="*/ 3434440 w 3903880"/>
                <a:gd name="connsiteY49" fmla="*/ 3043084 h 4258455"/>
                <a:gd name="connsiteX50" fmla="*/ 3329136 w 3903880"/>
                <a:gd name="connsiteY50" fmla="*/ 2973284 h 4258455"/>
                <a:gd name="connsiteX51" fmla="*/ 3321654 w 3903880"/>
                <a:gd name="connsiteY51" fmla="*/ 2936228 h 4258455"/>
                <a:gd name="connsiteX52" fmla="*/ 2707338 w 3903880"/>
                <a:gd name="connsiteY52" fmla="*/ 3429317 h 4258455"/>
                <a:gd name="connsiteX53" fmla="*/ 2976587 w 3903880"/>
                <a:gd name="connsiteY53" fmla="*/ 3492483 h 4258455"/>
                <a:gd name="connsiteX54" fmla="*/ 2981334 w 3903880"/>
                <a:gd name="connsiteY54" fmla="*/ 3477192 h 4258455"/>
                <a:gd name="connsiteX55" fmla="*/ 3499505 w 3903880"/>
                <a:gd name="connsiteY55" fmla="*/ 3133725 h 4258455"/>
                <a:gd name="connsiteX56" fmla="*/ 3548726 w 3903880"/>
                <a:gd name="connsiteY56" fmla="*/ 3138687 h 4258455"/>
                <a:gd name="connsiteX57" fmla="*/ 3548726 w 3903880"/>
                <a:gd name="connsiteY57" fmla="*/ 3221771 h 4258455"/>
                <a:gd name="connsiteX58" fmla="*/ 3499505 w 3903880"/>
                <a:gd name="connsiteY58" fmla="*/ 3216809 h 4258455"/>
                <a:gd name="connsiteX59" fmla="*/ 3057888 w 3903880"/>
                <a:gd name="connsiteY59" fmla="*/ 3509532 h 4258455"/>
                <a:gd name="connsiteX60" fmla="*/ 3057303 w 3903880"/>
                <a:gd name="connsiteY60" fmla="*/ 3511419 h 4258455"/>
                <a:gd name="connsiteX61" fmla="*/ 3132175 w 3903880"/>
                <a:gd name="connsiteY61" fmla="*/ 3528985 h 4258455"/>
                <a:gd name="connsiteX62" fmla="*/ 3164191 w 3903880"/>
                <a:gd name="connsiteY62" fmla="*/ 3470000 h 4258455"/>
                <a:gd name="connsiteX63" fmla="*/ 3499505 w 3903880"/>
                <a:gd name="connsiteY63" fmla="*/ 3291715 h 4258455"/>
                <a:gd name="connsiteX64" fmla="*/ 3903880 w 3903880"/>
                <a:gd name="connsiteY64" fmla="*/ 3696090 h 4258455"/>
                <a:gd name="connsiteX65" fmla="*/ 3499505 w 3903880"/>
                <a:gd name="connsiteY65" fmla="*/ 4100465 h 4258455"/>
                <a:gd name="connsiteX66" fmla="*/ 3095130 w 3903880"/>
                <a:gd name="connsiteY66" fmla="*/ 3696090 h 4258455"/>
                <a:gd name="connsiteX67" fmla="*/ 3097060 w 3903880"/>
                <a:gd name="connsiteY67" fmla="*/ 3676946 h 4258455"/>
                <a:gd name="connsiteX68" fmla="*/ 3023885 w 3903880"/>
                <a:gd name="connsiteY68" fmla="*/ 3659779 h 4258455"/>
                <a:gd name="connsiteX69" fmla="*/ 3020224 w 3903880"/>
                <a:gd name="connsiteY69" fmla="*/ 3696090 h 4258455"/>
                <a:gd name="connsiteX70" fmla="*/ 3499505 w 3903880"/>
                <a:gd name="connsiteY70" fmla="*/ 4175371 h 4258455"/>
                <a:gd name="connsiteX71" fmla="*/ 3548726 w 3903880"/>
                <a:gd name="connsiteY71" fmla="*/ 4170409 h 4258455"/>
                <a:gd name="connsiteX72" fmla="*/ 3548726 w 3903880"/>
                <a:gd name="connsiteY72" fmla="*/ 4253493 h 4258455"/>
                <a:gd name="connsiteX73" fmla="*/ 3499505 w 3903880"/>
                <a:gd name="connsiteY73" fmla="*/ 4258455 h 4258455"/>
                <a:gd name="connsiteX74" fmla="*/ 2937140 w 3903880"/>
                <a:gd name="connsiteY74" fmla="*/ 3696090 h 4258455"/>
                <a:gd name="connsiteX75" fmla="*/ 2942720 w 3903880"/>
                <a:gd name="connsiteY75" fmla="*/ 3640738 h 4258455"/>
                <a:gd name="connsiteX76" fmla="*/ 1031785 w 3903880"/>
                <a:gd name="connsiteY76" fmla="*/ 3192428 h 4258455"/>
                <a:gd name="connsiteX77" fmla="*/ 997414 w 3903880"/>
                <a:gd name="connsiteY77" fmla="*/ 3224264 h 4258455"/>
                <a:gd name="connsiteX78" fmla="*/ 871912 w 3903880"/>
                <a:gd name="connsiteY78" fmla="*/ 3244810 h 4258455"/>
                <a:gd name="connsiteX79" fmla="*/ 810245 w 3903880"/>
                <a:gd name="connsiteY79" fmla="*/ 3230342 h 4258455"/>
                <a:gd name="connsiteX80" fmla="*/ 450351 w 3903880"/>
                <a:gd name="connsiteY80" fmla="*/ 3337183 h 4258455"/>
                <a:gd name="connsiteX81" fmla="*/ 434280 w 3903880"/>
                <a:gd name="connsiteY81" fmla="*/ 3375982 h 4258455"/>
                <a:gd name="connsiteX82" fmla="*/ 392589 w 3903880"/>
                <a:gd name="connsiteY82" fmla="*/ 3393251 h 4258455"/>
                <a:gd name="connsiteX83" fmla="*/ 58960 w 3903880"/>
                <a:gd name="connsiteY83" fmla="*/ 3393251 h 4258455"/>
                <a:gd name="connsiteX84" fmla="*/ 0 w 3903880"/>
                <a:gd name="connsiteY84" fmla="*/ 3334291 h 4258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903880" h="4258455">
                  <a:moveTo>
                    <a:pt x="3300192" y="3724601"/>
                  </a:moveTo>
                  <a:lnTo>
                    <a:pt x="3301425" y="3736837"/>
                  </a:lnTo>
                  <a:cubicBezTo>
                    <a:pt x="3320278" y="3828970"/>
                    <a:pt x="3401798" y="3898277"/>
                    <a:pt x="3499505" y="3898277"/>
                  </a:cubicBezTo>
                  <a:cubicBezTo>
                    <a:pt x="3611170" y="3898277"/>
                    <a:pt x="3701693" y="3807754"/>
                    <a:pt x="3701693" y="3696089"/>
                  </a:cubicBezTo>
                  <a:cubicBezTo>
                    <a:pt x="3701693" y="3584424"/>
                    <a:pt x="3611170" y="3493901"/>
                    <a:pt x="3499505" y="3493901"/>
                  </a:cubicBezTo>
                  <a:cubicBezTo>
                    <a:pt x="3443673" y="3493901"/>
                    <a:pt x="3393126" y="3516532"/>
                    <a:pt x="3356537" y="3553120"/>
                  </a:cubicBezTo>
                  <a:lnTo>
                    <a:pt x="3339946" y="3577728"/>
                  </a:lnTo>
                  <a:lnTo>
                    <a:pt x="3527496" y="3621728"/>
                  </a:lnTo>
                  <a:cubicBezTo>
                    <a:pt x="3568380" y="3631319"/>
                    <a:pt x="3593746" y="3672237"/>
                    <a:pt x="3584156" y="3713121"/>
                  </a:cubicBezTo>
                  <a:lnTo>
                    <a:pt x="3584155" y="3713120"/>
                  </a:lnTo>
                  <a:cubicBezTo>
                    <a:pt x="3574563" y="3754004"/>
                    <a:pt x="3533645" y="3779371"/>
                    <a:pt x="3492762" y="3769779"/>
                  </a:cubicBezTo>
                  <a:close/>
                  <a:moveTo>
                    <a:pt x="3297317" y="562364"/>
                  </a:moveTo>
                  <a:cubicBezTo>
                    <a:pt x="3297317" y="674029"/>
                    <a:pt x="3387840" y="764552"/>
                    <a:pt x="3499505" y="764552"/>
                  </a:cubicBezTo>
                  <a:cubicBezTo>
                    <a:pt x="3611170" y="764552"/>
                    <a:pt x="3701693" y="674029"/>
                    <a:pt x="3701693" y="562364"/>
                  </a:cubicBezTo>
                  <a:cubicBezTo>
                    <a:pt x="3701693" y="450699"/>
                    <a:pt x="3611170" y="360176"/>
                    <a:pt x="3499505" y="360176"/>
                  </a:cubicBezTo>
                  <a:cubicBezTo>
                    <a:pt x="3387840" y="360176"/>
                    <a:pt x="3297317" y="450699"/>
                    <a:pt x="3297317" y="562364"/>
                  </a:cubicBezTo>
                  <a:close/>
                  <a:moveTo>
                    <a:pt x="3095130" y="562365"/>
                  </a:moveTo>
                  <a:cubicBezTo>
                    <a:pt x="3095130" y="339035"/>
                    <a:pt x="3276175" y="157990"/>
                    <a:pt x="3499505" y="157990"/>
                  </a:cubicBezTo>
                  <a:cubicBezTo>
                    <a:pt x="3722835" y="157990"/>
                    <a:pt x="3903880" y="339035"/>
                    <a:pt x="3903880" y="562365"/>
                  </a:cubicBezTo>
                  <a:cubicBezTo>
                    <a:pt x="3903880" y="785695"/>
                    <a:pt x="3722835" y="966740"/>
                    <a:pt x="3499505" y="966740"/>
                  </a:cubicBezTo>
                  <a:cubicBezTo>
                    <a:pt x="3276175" y="966740"/>
                    <a:pt x="3095130" y="785695"/>
                    <a:pt x="3095130" y="562365"/>
                  </a:cubicBezTo>
                  <a:close/>
                  <a:moveTo>
                    <a:pt x="0" y="3334291"/>
                  </a:moveTo>
                  <a:lnTo>
                    <a:pt x="0" y="3275331"/>
                  </a:lnTo>
                  <a:lnTo>
                    <a:pt x="451549" y="3275331"/>
                  </a:lnTo>
                  <a:lnTo>
                    <a:pt x="451549" y="3292150"/>
                  </a:lnTo>
                  <a:lnTo>
                    <a:pt x="737253" y="3207334"/>
                  </a:lnTo>
                  <a:lnTo>
                    <a:pt x="726214" y="3200912"/>
                  </a:lnTo>
                  <a:cubicBezTo>
                    <a:pt x="718972" y="3193079"/>
                    <a:pt x="714066" y="3183242"/>
                    <a:pt x="712243" y="3172605"/>
                  </a:cubicBezTo>
                  <a:cubicBezTo>
                    <a:pt x="711028" y="3165513"/>
                    <a:pt x="711184" y="3158067"/>
                    <a:pt x="712930" y="3150622"/>
                  </a:cubicBezTo>
                  <a:lnTo>
                    <a:pt x="763531" y="2934933"/>
                  </a:lnTo>
                  <a:cubicBezTo>
                    <a:pt x="770518" y="2905153"/>
                    <a:pt x="800324" y="2886674"/>
                    <a:pt x="830104" y="2893661"/>
                  </a:cubicBezTo>
                  <a:lnTo>
                    <a:pt x="947814" y="2921276"/>
                  </a:lnTo>
                  <a:cubicBezTo>
                    <a:pt x="992485" y="2931755"/>
                    <a:pt x="1028679" y="2959350"/>
                    <a:pt x="1051085" y="2995492"/>
                  </a:cubicBezTo>
                  <a:lnTo>
                    <a:pt x="1069946" y="3045181"/>
                  </a:lnTo>
                  <a:lnTo>
                    <a:pt x="2418632" y="3361586"/>
                  </a:lnTo>
                  <a:lnTo>
                    <a:pt x="3320155" y="2637966"/>
                  </a:lnTo>
                  <a:lnTo>
                    <a:pt x="3320155" y="1092813"/>
                  </a:lnTo>
                  <a:lnTo>
                    <a:pt x="3280607" y="1080536"/>
                  </a:lnTo>
                  <a:cubicBezTo>
                    <a:pt x="3078766" y="995165"/>
                    <a:pt x="2937140" y="795304"/>
                    <a:pt x="2937140" y="562365"/>
                  </a:cubicBezTo>
                  <a:cubicBezTo>
                    <a:pt x="2937140" y="251779"/>
                    <a:pt x="3188919" y="0"/>
                    <a:pt x="3499505" y="0"/>
                  </a:cubicBezTo>
                  <a:lnTo>
                    <a:pt x="3548726" y="4962"/>
                  </a:lnTo>
                  <a:lnTo>
                    <a:pt x="3548726" y="88046"/>
                  </a:lnTo>
                  <a:lnTo>
                    <a:pt x="3499505" y="83084"/>
                  </a:lnTo>
                  <a:cubicBezTo>
                    <a:pt x="3234805" y="83084"/>
                    <a:pt x="3020224" y="297665"/>
                    <a:pt x="3020224" y="562365"/>
                  </a:cubicBezTo>
                  <a:cubicBezTo>
                    <a:pt x="3020224" y="827065"/>
                    <a:pt x="3234805" y="1041646"/>
                    <a:pt x="3499505" y="1041646"/>
                  </a:cubicBezTo>
                  <a:lnTo>
                    <a:pt x="3548726" y="1036684"/>
                  </a:lnTo>
                  <a:lnTo>
                    <a:pt x="3548726" y="1119768"/>
                  </a:lnTo>
                  <a:lnTo>
                    <a:pt x="3548725" y="1119768"/>
                  </a:lnTo>
                  <a:lnTo>
                    <a:pt x="3548725" y="2928799"/>
                  </a:lnTo>
                  <a:cubicBezTo>
                    <a:pt x="3548725" y="2991917"/>
                    <a:pt x="3497558" y="3043084"/>
                    <a:pt x="3434440" y="3043084"/>
                  </a:cubicBezTo>
                  <a:cubicBezTo>
                    <a:pt x="3387101" y="3043084"/>
                    <a:pt x="3346486" y="3014303"/>
                    <a:pt x="3329136" y="2973284"/>
                  </a:cubicBezTo>
                  <a:lnTo>
                    <a:pt x="3321654" y="2936228"/>
                  </a:lnTo>
                  <a:lnTo>
                    <a:pt x="2707338" y="3429317"/>
                  </a:lnTo>
                  <a:lnTo>
                    <a:pt x="2976587" y="3492483"/>
                  </a:lnTo>
                  <a:lnTo>
                    <a:pt x="2981334" y="3477192"/>
                  </a:lnTo>
                  <a:cubicBezTo>
                    <a:pt x="3066705" y="3275351"/>
                    <a:pt x="3266566" y="3133725"/>
                    <a:pt x="3499505" y="3133725"/>
                  </a:cubicBezTo>
                  <a:lnTo>
                    <a:pt x="3548726" y="3138687"/>
                  </a:lnTo>
                  <a:lnTo>
                    <a:pt x="3548726" y="3221771"/>
                  </a:lnTo>
                  <a:lnTo>
                    <a:pt x="3499505" y="3216809"/>
                  </a:lnTo>
                  <a:cubicBezTo>
                    <a:pt x="3300980" y="3216809"/>
                    <a:pt x="3130647" y="3337511"/>
                    <a:pt x="3057888" y="3509532"/>
                  </a:cubicBezTo>
                  <a:lnTo>
                    <a:pt x="3057303" y="3511419"/>
                  </a:lnTo>
                  <a:lnTo>
                    <a:pt x="3132175" y="3528985"/>
                  </a:lnTo>
                  <a:lnTo>
                    <a:pt x="3164191" y="3470000"/>
                  </a:lnTo>
                  <a:cubicBezTo>
                    <a:pt x="3236860" y="3362436"/>
                    <a:pt x="3359924" y="3291715"/>
                    <a:pt x="3499505" y="3291715"/>
                  </a:cubicBezTo>
                  <a:cubicBezTo>
                    <a:pt x="3722835" y="3291715"/>
                    <a:pt x="3903880" y="3472760"/>
                    <a:pt x="3903880" y="3696090"/>
                  </a:cubicBezTo>
                  <a:cubicBezTo>
                    <a:pt x="3903880" y="3919420"/>
                    <a:pt x="3722835" y="4100465"/>
                    <a:pt x="3499505" y="4100465"/>
                  </a:cubicBezTo>
                  <a:cubicBezTo>
                    <a:pt x="3276175" y="4100465"/>
                    <a:pt x="3095130" y="3919420"/>
                    <a:pt x="3095130" y="3696090"/>
                  </a:cubicBezTo>
                  <a:lnTo>
                    <a:pt x="3097060" y="3676946"/>
                  </a:lnTo>
                  <a:lnTo>
                    <a:pt x="3023885" y="3659779"/>
                  </a:lnTo>
                  <a:lnTo>
                    <a:pt x="3020224" y="3696090"/>
                  </a:lnTo>
                  <a:cubicBezTo>
                    <a:pt x="3020224" y="3960790"/>
                    <a:pt x="3234805" y="4175371"/>
                    <a:pt x="3499505" y="4175371"/>
                  </a:cubicBezTo>
                  <a:lnTo>
                    <a:pt x="3548726" y="4170409"/>
                  </a:lnTo>
                  <a:lnTo>
                    <a:pt x="3548726" y="4253493"/>
                  </a:lnTo>
                  <a:lnTo>
                    <a:pt x="3499505" y="4258455"/>
                  </a:lnTo>
                  <a:cubicBezTo>
                    <a:pt x="3188919" y="4258455"/>
                    <a:pt x="2937140" y="4006676"/>
                    <a:pt x="2937140" y="3696090"/>
                  </a:cubicBezTo>
                  <a:lnTo>
                    <a:pt x="2942720" y="3640738"/>
                  </a:lnTo>
                  <a:lnTo>
                    <a:pt x="1031785" y="3192428"/>
                  </a:lnTo>
                  <a:lnTo>
                    <a:pt x="997414" y="3224264"/>
                  </a:lnTo>
                  <a:cubicBezTo>
                    <a:pt x="961273" y="3246671"/>
                    <a:pt x="916583" y="3255289"/>
                    <a:pt x="871912" y="3244810"/>
                  </a:cubicBezTo>
                  <a:lnTo>
                    <a:pt x="810245" y="3230342"/>
                  </a:lnTo>
                  <a:lnTo>
                    <a:pt x="450351" y="3337183"/>
                  </a:lnTo>
                  <a:lnTo>
                    <a:pt x="434280" y="3375982"/>
                  </a:lnTo>
                  <a:cubicBezTo>
                    <a:pt x="423611" y="3386652"/>
                    <a:pt x="408871" y="3393251"/>
                    <a:pt x="392589" y="3393251"/>
                  </a:cubicBezTo>
                  <a:lnTo>
                    <a:pt x="58960" y="3393251"/>
                  </a:lnTo>
                  <a:cubicBezTo>
                    <a:pt x="26397" y="3393251"/>
                    <a:pt x="0" y="3366854"/>
                    <a:pt x="0" y="33342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D32145D-E1DA-8282-FAEC-10B05E675D8A}"/>
                </a:ext>
              </a:extLst>
            </p:cNvPr>
            <p:cNvSpPr/>
            <p:nvPr/>
          </p:nvSpPr>
          <p:spPr bwMode="auto">
            <a:xfrm>
              <a:off x="1812965" y="3638499"/>
              <a:ext cx="887331" cy="1587777"/>
            </a:xfrm>
            <a:custGeom>
              <a:avLst/>
              <a:gdLst>
                <a:gd name="connsiteX0" fmla="*/ 469543 w 887331"/>
                <a:gd name="connsiteY0" fmla="*/ 0 h 1587777"/>
                <a:gd name="connsiteX1" fmla="*/ 737960 w 887331"/>
                <a:gd name="connsiteY1" fmla="*/ 309482 h 1587777"/>
                <a:gd name="connsiteX2" fmla="*/ 574023 w 887331"/>
                <a:gd name="connsiteY2" fmla="*/ 594644 h 1587777"/>
                <a:gd name="connsiteX3" fmla="*/ 508974 w 887331"/>
                <a:gd name="connsiteY3" fmla="*/ 609786 h 1587777"/>
                <a:gd name="connsiteX4" fmla="*/ 512449 w 887331"/>
                <a:gd name="connsiteY4" fmla="*/ 640891 h 1587777"/>
                <a:gd name="connsiteX5" fmla="*/ 541047 w 887331"/>
                <a:gd name="connsiteY5" fmla="*/ 649224 h 1587777"/>
                <a:gd name="connsiteX6" fmla="*/ 625540 w 887331"/>
                <a:gd name="connsiteY6" fmla="*/ 749036 h 1587777"/>
                <a:gd name="connsiteX7" fmla="*/ 709546 w 887331"/>
                <a:gd name="connsiteY7" fmla="*/ 1062556 h 1587777"/>
                <a:gd name="connsiteX8" fmla="*/ 713353 w 887331"/>
                <a:gd name="connsiteY8" fmla="*/ 1123305 h 1587777"/>
                <a:gd name="connsiteX9" fmla="*/ 695773 w 887331"/>
                <a:gd name="connsiteY9" fmla="*/ 1174395 h 1587777"/>
                <a:gd name="connsiteX10" fmla="*/ 785738 w 887331"/>
                <a:gd name="connsiteY10" fmla="*/ 1389907 h 1587777"/>
                <a:gd name="connsiteX11" fmla="*/ 887331 w 887331"/>
                <a:gd name="connsiteY11" fmla="*/ 1518693 h 1587777"/>
                <a:gd name="connsiteX12" fmla="*/ 806151 w 887331"/>
                <a:gd name="connsiteY12" fmla="*/ 1562264 h 1587777"/>
                <a:gd name="connsiteX13" fmla="*/ 682692 w 887331"/>
                <a:gd name="connsiteY13" fmla="*/ 1451793 h 1587777"/>
                <a:gd name="connsiteX14" fmla="*/ 682491 w 887331"/>
                <a:gd name="connsiteY14" fmla="*/ 1451901 h 1587777"/>
                <a:gd name="connsiteX15" fmla="*/ 682014 w 887331"/>
                <a:gd name="connsiteY15" fmla="*/ 1451187 h 1587777"/>
                <a:gd name="connsiteX16" fmla="*/ 680755 w 887331"/>
                <a:gd name="connsiteY16" fmla="*/ 1450060 h 1587777"/>
                <a:gd name="connsiteX17" fmla="*/ 681065 w 887331"/>
                <a:gd name="connsiteY17" fmla="*/ 1449769 h 1587777"/>
                <a:gd name="connsiteX18" fmla="*/ 553827 w 887331"/>
                <a:gd name="connsiteY18" fmla="*/ 1259619 h 1587777"/>
                <a:gd name="connsiteX19" fmla="*/ 426978 w 887331"/>
                <a:gd name="connsiteY19" fmla="*/ 1437028 h 1587777"/>
                <a:gd name="connsiteX20" fmla="*/ 372244 w 887331"/>
                <a:gd name="connsiteY20" fmla="*/ 1587776 h 1587777"/>
                <a:gd name="connsiteX21" fmla="*/ 283655 w 887331"/>
                <a:gd name="connsiteY21" fmla="*/ 1587777 h 1587777"/>
                <a:gd name="connsiteX22" fmla="*/ 320103 w 887331"/>
                <a:gd name="connsiteY22" fmla="*/ 1382018 h 1587777"/>
                <a:gd name="connsiteX23" fmla="*/ 319906 w 887331"/>
                <a:gd name="connsiteY23" fmla="*/ 1381905 h 1587777"/>
                <a:gd name="connsiteX24" fmla="*/ 320261 w 887331"/>
                <a:gd name="connsiteY24" fmla="*/ 1381122 h 1587777"/>
                <a:gd name="connsiteX25" fmla="*/ 320556 w 887331"/>
                <a:gd name="connsiteY25" fmla="*/ 1379459 h 1587777"/>
                <a:gd name="connsiteX26" fmla="*/ 320966 w 887331"/>
                <a:gd name="connsiteY26" fmla="*/ 1379569 h 1587777"/>
                <a:gd name="connsiteX27" fmla="*/ 421537 w 887331"/>
                <a:gd name="connsiteY27" fmla="*/ 1158220 h 1587777"/>
                <a:gd name="connsiteX28" fmla="*/ 413431 w 887331"/>
                <a:gd name="connsiteY28" fmla="*/ 1141899 h 1587777"/>
                <a:gd name="connsiteX29" fmla="*/ 346609 w 887331"/>
                <a:gd name="connsiteY29" fmla="*/ 892516 h 1587777"/>
                <a:gd name="connsiteX30" fmla="*/ 299654 w 887331"/>
                <a:gd name="connsiteY30" fmla="*/ 949960 h 1587777"/>
                <a:gd name="connsiteX31" fmla="*/ 286451 w 887331"/>
                <a:gd name="connsiteY31" fmla="*/ 957050 h 1587777"/>
                <a:gd name="connsiteX32" fmla="*/ 280755 w 887331"/>
                <a:gd name="connsiteY32" fmla="*/ 966252 h 1587777"/>
                <a:gd name="connsiteX33" fmla="*/ 237724 w 887331"/>
                <a:gd name="connsiteY33" fmla="*/ 976374 h 1587777"/>
                <a:gd name="connsiteX34" fmla="*/ 47709 w 887331"/>
                <a:gd name="connsiteY34" fmla="*/ 945386 h 1587777"/>
                <a:gd name="connsiteX35" fmla="*/ 10123 w 887331"/>
                <a:gd name="connsiteY35" fmla="*/ 922116 h 1587777"/>
                <a:gd name="connsiteX36" fmla="*/ 0 w 887331"/>
                <a:gd name="connsiteY36" fmla="*/ 879085 h 1587777"/>
                <a:gd name="connsiteX37" fmla="*/ 23270 w 887331"/>
                <a:gd name="connsiteY37" fmla="*/ 841499 h 1587777"/>
                <a:gd name="connsiteX38" fmla="*/ 66302 w 887331"/>
                <a:gd name="connsiteY38" fmla="*/ 831377 h 1587777"/>
                <a:gd name="connsiteX39" fmla="*/ 226088 w 887331"/>
                <a:gd name="connsiteY39" fmla="*/ 857435 h 1587777"/>
                <a:gd name="connsiteX40" fmla="*/ 332058 w 887331"/>
                <a:gd name="connsiteY40" fmla="*/ 727791 h 1587777"/>
                <a:gd name="connsiteX41" fmla="*/ 341445 w 887331"/>
                <a:gd name="connsiteY41" fmla="*/ 721519 h 1587777"/>
                <a:gd name="connsiteX42" fmla="*/ 352690 w 887331"/>
                <a:gd name="connsiteY42" fmla="*/ 699694 h 1587777"/>
                <a:gd name="connsiteX43" fmla="*/ 383296 w 887331"/>
                <a:gd name="connsiteY43" fmla="*/ 667727 h 1587777"/>
                <a:gd name="connsiteX44" fmla="*/ 401677 w 887331"/>
                <a:gd name="connsiteY44" fmla="*/ 658597 h 1587777"/>
                <a:gd name="connsiteX45" fmla="*/ 407713 w 887331"/>
                <a:gd name="connsiteY45" fmla="*/ 604572 h 1587777"/>
                <a:gd name="connsiteX46" fmla="*/ 365063 w 887331"/>
                <a:gd name="connsiteY46" fmla="*/ 594644 h 1587777"/>
                <a:gd name="connsiteX47" fmla="*/ 201126 w 887331"/>
                <a:gd name="connsiteY47" fmla="*/ 309482 h 1587777"/>
                <a:gd name="connsiteX48" fmla="*/ 469543 w 887331"/>
                <a:gd name="connsiteY48" fmla="*/ 0 h 1587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87331" h="1587777">
                  <a:moveTo>
                    <a:pt x="469543" y="0"/>
                  </a:moveTo>
                  <a:cubicBezTo>
                    <a:pt x="617786" y="0"/>
                    <a:pt x="737960" y="138560"/>
                    <a:pt x="737960" y="309482"/>
                  </a:cubicBezTo>
                  <a:cubicBezTo>
                    <a:pt x="737960" y="437674"/>
                    <a:pt x="670362" y="547662"/>
                    <a:pt x="574023" y="594644"/>
                  </a:cubicBezTo>
                  <a:lnTo>
                    <a:pt x="508974" y="609786"/>
                  </a:lnTo>
                  <a:lnTo>
                    <a:pt x="512449" y="640891"/>
                  </a:lnTo>
                  <a:lnTo>
                    <a:pt x="541047" y="649224"/>
                  </a:lnTo>
                  <a:cubicBezTo>
                    <a:pt x="581229" y="667563"/>
                    <a:pt x="613215" y="703040"/>
                    <a:pt x="625540" y="749036"/>
                  </a:cubicBezTo>
                  <a:cubicBezTo>
                    <a:pt x="653542" y="853542"/>
                    <a:pt x="681544" y="958050"/>
                    <a:pt x="709546" y="1062556"/>
                  </a:cubicBezTo>
                  <a:cubicBezTo>
                    <a:pt x="715024" y="1082999"/>
                    <a:pt x="716099" y="1103584"/>
                    <a:pt x="713353" y="1123305"/>
                  </a:cubicBezTo>
                  <a:lnTo>
                    <a:pt x="695773" y="1174395"/>
                  </a:lnTo>
                  <a:lnTo>
                    <a:pt x="785738" y="1389907"/>
                  </a:lnTo>
                  <a:lnTo>
                    <a:pt x="887331" y="1518693"/>
                  </a:lnTo>
                  <a:lnTo>
                    <a:pt x="806151" y="1562264"/>
                  </a:lnTo>
                  <a:lnTo>
                    <a:pt x="682692" y="1451793"/>
                  </a:lnTo>
                  <a:lnTo>
                    <a:pt x="682491" y="1451901"/>
                  </a:lnTo>
                  <a:lnTo>
                    <a:pt x="682014" y="1451187"/>
                  </a:lnTo>
                  <a:lnTo>
                    <a:pt x="680755" y="1450060"/>
                  </a:lnTo>
                  <a:lnTo>
                    <a:pt x="681065" y="1449769"/>
                  </a:lnTo>
                  <a:lnTo>
                    <a:pt x="553827" y="1259619"/>
                  </a:lnTo>
                  <a:lnTo>
                    <a:pt x="426978" y="1437028"/>
                  </a:lnTo>
                  <a:lnTo>
                    <a:pt x="372244" y="1587776"/>
                  </a:lnTo>
                  <a:lnTo>
                    <a:pt x="283655" y="1587777"/>
                  </a:lnTo>
                  <a:lnTo>
                    <a:pt x="320103" y="1382018"/>
                  </a:lnTo>
                  <a:lnTo>
                    <a:pt x="319906" y="1381905"/>
                  </a:lnTo>
                  <a:lnTo>
                    <a:pt x="320261" y="1381122"/>
                  </a:lnTo>
                  <a:lnTo>
                    <a:pt x="320556" y="1379459"/>
                  </a:lnTo>
                  <a:lnTo>
                    <a:pt x="320966" y="1379569"/>
                  </a:lnTo>
                  <a:lnTo>
                    <a:pt x="421537" y="1158220"/>
                  </a:lnTo>
                  <a:lnTo>
                    <a:pt x="413431" y="1141899"/>
                  </a:lnTo>
                  <a:lnTo>
                    <a:pt x="346609" y="892516"/>
                  </a:lnTo>
                  <a:lnTo>
                    <a:pt x="299654" y="949960"/>
                  </a:lnTo>
                  <a:lnTo>
                    <a:pt x="286451" y="957050"/>
                  </a:lnTo>
                  <a:lnTo>
                    <a:pt x="280755" y="966252"/>
                  </a:lnTo>
                  <a:cubicBezTo>
                    <a:pt x="268756" y="974886"/>
                    <a:pt x="253465" y="978942"/>
                    <a:pt x="237724" y="976374"/>
                  </a:cubicBezTo>
                  <a:lnTo>
                    <a:pt x="47709" y="945386"/>
                  </a:lnTo>
                  <a:cubicBezTo>
                    <a:pt x="31967" y="942818"/>
                    <a:pt x="18756" y="934114"/>
                    <a:pt x="10123" y="922116"/>
                  </a:cubicBezTo>
                  <a:lnTo>
                    <a:pt x="0" y="879085"/>
                  </a:lnTo>
                  <a:lnTo>
                    <a:pt x="23270" y="841499"/>
                  </a:lnTo>
                  <a:cubicBezTo>
                    <a:pt x="35268" y="832867"/>
                    <a:pt x="50560" y="828810"/>
                    <a:pt x="66302" y="831377"/>
                  </a:cubicBezTo>
                  <a:lnTo>
                    <a:pt x="226088" y="857435"/>
                  </a:lnTo>
                  <a:lnTo>
                    <a:pt x="332058" y="727791"/>
                  </a:lnTo>
                  <a:lnTo>
                    <a:pt x="341445" y="721519"/>
                  </a:lnTo>
                  <a:lnTo>
                    <a:pt x="352690" y="699694"/>
                  </a:lnTo>
                  <a:cubicBezTo>
                    <a:pt x="361233" y="687703"/>
                    <a:pt x="371517" y="676906"/>
                    <a:pt x="383296" y="667727"/>
                  </a:cubicBezTo>
                  <a:lnTo>
                    <a:pt x="401677" y="658597"/>
                  </a:lnTo>
                  <a:lnTo>
                    <a:pt x="407713" y="604572"/>
                  </a:lnTo>
                  <a:lnTo>
                    <a:pt x="365063" y="594644"/>
                  </a:lnTo>
                  <a:cubicBezTo>
                    <a:pt x="268724" y="547662"/>
                    <a:pt x="201126" y="437674"/>
                    <a:pt x="201126" y="309482"/>
                  </a:cubicBezTo>
                  <a:cubicBezTo>
                    <a:pt x="201126" y="138560"/>
                    <a:pt x="321300" y="0"/>
                    <a:pt x="469543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F20D855-B7FA-C199-329A-6A67AB4B5AF8}"/>
              </a:ext>
            </a:extLst>
          </p:cNvPr>
          <p:cNvGrpSpPr/>
          <p:nvPr/>
        </p:nvGrpSpPr>
        <p:grpSpPr>
          <a:xfrm>
            <a:off x="985946" y="272480"/>
            <a:ext cx="4886107" cy="1175739"/>
            <a:chOff x="2046912" y="623339"/>
            <a:chExt cx="4886107" cy="1175739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7EC8D351-0DC2-9602-601E-423FC82FC592}"/>
                </a:ext>
              </a:extLst>
            </p:cNvPr>
            <p:cNvSpPr txBox="1"/>
            <p:nvPr/>
          </p:nvSpPr>
          <p:spPr>
            <a:xfrm>
              <a:off x="3809145" y="623339"/>
              <a:ext cx="3123874" cy="117573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注 意</a:t>
              </a:r>
              <a:endPara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CCE42F6-7B41-191F-422C-0833A3866C22}"/>
                </a:ext>
              </a:extLst>
            </p:cNvPr>
            <p:cNvGrpSpPr/>
            <p:nvPr/>
          </p:nvGrpSpPr>
          <p:grpSpPr>
            <a:xfrm>
              <a:off x="2046912" y="623340"/>
              <a:ext cx="1337193" cy="1175738"/>
              <a:chOff x="11754773" y="2692064"/>
              <a:chExt cx="1571690" cy="1381921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9D0BF5D2-77EE-E0FE-29D3-E54BC00270DE}"/>
                  </a:ext>
                </a:extLst>
              </p:cNvPr>
              <p:cNvGrpSpPr/>
              <p:nvPr/>
            </p:nvGrpSpPr>
            <p:grpSpPr>
              <a:xfrm>
                <a:off x="11754773" y="2692064"/>
                <a:ext cx="1571690" cy="1381921"/>
                <a:chOff x="6009033" y="774364"/>
                <a:chExt cx="1571690" cy="1381921"/>
              </a:xfrm>
            </p:grpSpPr>
            <p:sp>
              <p:nvSpPr>
                <p:cNvPr id="11" name="フリーフォーム 367">
                  <a:extLst>
                    <a:ext uri="{FF2B5EF4-FFF2-40B4-BE49-F238E27FC236}">
                      <a16:creationId xmlns:a16="http://schemas.microsoft.com/office/drawing/2014/main" id="{D5601132-FE9A-683E-3447-ADC5EAEF55CA}"/>
                    </a:ext>
                  </a:extLst>
                </p:cNvPr>
                <p:cNvSpPr/>
                <p:nvPr/>
              </p:nvSpPr>
              <p:spPr bwMode="auto">
                <a:xfrm>
                  <a:off x="6009033" y="774364"/>
                  <a:ext cx="1571690" cy="1381921"/>
                </a:xfrm>
                <a:custGeom>
                  <a:avLst/>
                  <a:gdLst>
                    <a:gd name="connsiteX0" fmla="*/ 1323896 w 2614619"/>
                    <a:gd name="connsiteY0" fmla="*/ 0 h 2298923"/>
                    <a:gd name="connsiteX1" fmla="*/ 1326224 w 2614619"/>
                    <a:gd name="connsiteY1" fmla="*/ 783 h 2298923"/>
                    <a:gd name="connsiteX2" fmla="*/ 1334005 w 2614619"/>
                    <a:gd name="connsiteY2" fmla="*/ 952 h 2298923"/>
                    <a:gd name="connsiteX3" fmla="*/ 1440190 w 2614619"/>
                    <a:gd name="connsiteY3" fmla="*/ 74619 h 2298923"/>
                    <a:gd name="connsiteX4" fmla="*/ 2593853 w 2614619"/>
                    <a:gd name="connsiteY4" fmla="*/ 2072823 h 2298923"/>
                    <a:gd name="connsiteX5" fmla="*/ 2594443 w 2614619"/>
                    <a:gd name="connsiteY5" fmla="*/ 2074577 h 2298923"/>
                    <a:gd name="connsiteX6" fmla="*/ 2602715 w 2614619"/>
                    <a:gd name="connsiteY6" fmla="*/ 2086846 h 2298923"/>
                    <a:gd name="connsiteX7" fmla="*/ 2608945 w 2614619"/>
                    <a:gd name="connsiteY7" fmla="*/ 2117703 h 2298923"/>
                    <a:gd name="connsiteX8" fmla="*/ 2613026 w 2614619"/>
                    <a:gd name="connsiteY8" fmla="*/ 2129839 h 2298923"/>
                    <a:gd name="connsiteX9" fmla="*/ 2612607 w 2614619"/>
                    <a:gd name="connsiteY9" fmla="*/ 2135842 h 2298923"/>
                    <a:gd name="connsiteX10" fmla="*/ 2614619 w 2614619"/>
                    <a:gd name="connsiteY10" fmla="*/ 2145809 h 2298923"/>
                    <a:gd name="connsiteX11" fmla="*/ 2610484 w 2614619"/>
                    <a:gd name="connsiteY11" fmla="*/ 2166293 h 2298923"/>
                    <a:gd name="connsiteX12" fmla="*/ 2608986 w 2614619"/>
                    <a:gd name="connsiteY12" fmla="*/ 2187770 h 2298923"/>
                    <a:gd name="connsiteX13" fmla="*/ 2604145 w 2614619"/>
                    <a:gd name="connsiteY13" fmla="*/ 2197691 h 2298923"/>
                    <a:gd name="connsiteX14" fmla="*/ 2602715 w 2614619"/>
                    <a:gd name="connsiteY14" fmla="*/ 2204773 h 2298923"/>
                    <a:gd name="connsiteX15" fmla="*/ 2595381 w 2614619"/>
                    <a:gd name="connsiteY15" fmla="*/ 2215650 h 2298923"/>
                    <a:gd name="connsiteX16" fmla="*/ 2583519 w 2614619"/>
                    <a:gd name="connsiteY16" fmla="*/ 2239960 h 2298923"/>
                    <a:gd name="connsiteX17" fmla="*/ 2572348 w 2614619"/>
                    <a:gd name="connsiteY17" fmla="*/ 2249813 h 2298923"/>
                    <a:gd name="connsiteX18" fmla="*/ 2570251 w 2614619"/>
                    <a:gd name="connsiteY18" fmla="*/ 2252923 h 2298923"/>
                    <a:gd name="connsiteX19" fmla="*/ 2564186 w 2614619"/>
                    <a:gd name="connsiteY19" fmla="*/ 2257013 h 2298923"/>
                    <a:gd name="connsiteX20" fmla="*/ 2538407 w 2614619"/>
                    <a:gd name="connsiteY20" fmla="*/ 2279751 h 2298923"/>
                    <a:gd name="connsiteX21" fmla="*/ 2522553 w 2614619"/>
                    <a:gd name="connsiteY21" fmla="*/ 2285082 h 2298923"/>
                    <a:gd name="connsiteX22" fmla="*/ 2522101 w 2614619"/>
                    <a:gd name="connsiteY22" fmla="*/ 2285387 h 2298923"/>
                    <a:gd name="connsiteX23" fmla="*/ 2520963 w 2614619"/>
                    <a:gd name="connsiteY23" fmla="*/ 2285617 h 2298923"/>
                    <a:gd name="connsiteX24" fmla="*/ 2481391 w 2614619"/>
                    <a:gd name="connsiteY24" fmla="*/ 2298923 h 2298923"/>
                    <a:gd name="connsiteX25" fmla="*/ 2457983 w 2614619"/>
                    <a:gd name="connsiteY25" fmla="*/ 2297291 h 2298923"/>
                    <a:gd name="connsiteX26" fmla="*/ 156176 w 2614619"/>
                    <a:gd name="connsiteY26" fmla="*/ 2297291 h 2298923"/>
                    <a:gd name="connsiteX27" fmla="*/ 132783 w 2614619"/>
                    <a:gd name="connsiteY27" fmla="*/ 2298922 h 2298923"/>
                    <a:gd name="connsiteX28" fmla="*/ 75767 w 2614619"/>
                    <a:gd name="connsiteY28" fmla="*/ 2279750 h 2298923"/>
                    <a:gd name="connsiteX29" fmla="*/ 20320 w 2614619"/>
                    <a:gd name="connsiteY29" fmla="*/ 2072822 h 2298923"/>
                    <a:gd name="connsiteX30" fmla="*/ 1173983 w 2614619"/>
                    <a:gd name="connsiteY30" fmla="*/ 74618 h 2298923"/>
                    <a:gd name="connsiteX31" fmla="*/ 1213774 w 2614619"/>
                    <a:gd name="connsiteY31" fmla="*/ 29507 h 2298923"/>
                    <a:gd name="connsiteX32" fmla="*/ 1231171 w 2614619"/>
                    <a:gd name="connsiteY32" fmla="*/ 21018 h 2298923"/>
                    <a:gd name="connsiteX33" fmla="*/ 1233262 w 2614619"/>
                    <a:gd name="connsiteY33" fmla="*/ 19173 h 2298923"/>
                    <a:gd name="connsiteX34" fmla="*/ 1238694 w 2614619"/>
                    <a:gd name="connsiteY34" fmla="*/ 17347 h 2298923"/>
                    <a:gd name="connsiteX35" fmla="*/ 1265964 w 2614619"/>
                    <a:gd name="connsiteY35" fmla="*/ 4039 h 2298923"/>
                    <a:gd name="connsiteX36" fmla="*/ 1281487 w 2614619"/>
                    <a:gd name="connsiteY36" fmla="*/ 2957 h 2298923"/>
                    <a:gd name="connsiteX37" fmla="*/ 1290278 w 2614619"/>
                    <a:gd name="connsiteY37" fmla="*/ 1 h 2298923"/>
                    <a:gd name="connsiteX38" fmla="*/ 1315892 w 2614619"/>
                    <a:gd name="connsiteY38" fmla="*/ 558 h 2298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2614619" h="2298923">
                      <a:moveTo>
                        <a:pt x="1323896" y="0"/>
                      </a:moveTo>
                      <a:lnTo>
                        <a:pt x="1326224" y="783"/>
                      </a:lnTo>
                      <a:lnTo>
                        <a:pt x="1334005" y="952"/>
                      </a:lnTo>
                      <a:cubicBezTo>
                        <a:pt x="1377053" y="8180"/>
                        <a:pt x="1416660" y="33865"/>
                        <a:pt x="1440190" y="74619"/>
                      </a:cubicBezTo>
                      <a:lnTo>
                        <a:pt x="2593853" y="2072823"/>
                      </a:lnTo>
                      <a:lnTo>
                        <a:pt x="2594443" y="2074577"/>
                      </a:lnTo>
                      <a:lnTo>
                        <a:pt x="2602715" y="2086846"/>
                      </a:lnTo>
                      <a:lnTo>
                        <a:pt x="2608945" y="2117703"/>
                      </a:lnTo>
                      <a:lnTo>
                        <a:pt x="2613026" y="2129839"/>
                      </a:lnTo>
                      <a:lnTo>
                        <a:pt x="2612607" y="2135842"/>
                      </a:lnTo>
                      <a:lnTo>
                        <a:pt x="2614619" y="2145809"/>
                      </a:lnTo>
                      <a:lnTo>
                        <a:pt x="2610484" y="2166293"/>
                      </a:lnTo>
                      <a:lnTo>
                        <a:pt x="2608986" y="2187770"/>
                      </a:lnTo>
                      <a:lnTo>
                        <a:pt x="2604145" y="2197691"/>
                      </a:lnTo>
                      <a:lnTo>
                        <a:pt x="2602715" y="2204773"/>
                      </a:lnTo>
                      <a:lnTo>
                        <a:pt x="2595381" y="2215650"/>
                      </a:lnTo>
                      <a:lnTo>
                        <a:pt x="2583519" y="2239960"/>
                      </a:lnTo>
                      <a:lnTo>
                        <a:pt x="2572348" y="2249813"/>
                      </a:lnTo>
                      <a:lnTo>
                        <a:pt x="2570251" y="2252923"/>
                      </a:lnTo>
                      <a:lnTo>
                        <a:pt x="2564186" y="2257013"/>
                      </a:lnTo>
                      <a:lnTo>
                        <a:pt x="2538407" y="2279751"/>
                      </a:lnTo>
                      <a:lnTo>
                        <a:pt x="2522553" y="2285082"/>
                      </a:lnTo>
                      <a:lnTo>
                        <a:pt x="2522101" y="2285387"/>
                      </a:lnTo>
                      <a:lnTo>
                        <a:pt x="2520963" y="2285617"/>
                      </a:lnTo>
                      <a:lnTo>
                        <a:pt x="2481391" y="2298923"/>
                      </a:lnTo>
                      <a:lnTo>
                        <a:pt x="2457983" y="2297291"/>
                      </a:lnTo>
                      <a:lnTo>
                        <a:pt x="156176" y="2297291"/>
                      </a:lnTo>
                      <a:lnTo>
                        <a:pt x="132783" y="2298922"/>
                      </a:lnTo>
                      <a:cubicBezTo>
                        <a:pt x="113255" y="2296499"/>
                        <a:pt x="93880" y="2290207"/>
                        <a:pt x="75767" y="2279750"/>
                      </a:cubicBezTo>
                      <a:cubicBezTo>
                        <a:pt x="3314" y="2237919"/>
                        <a:pt x="-21511" y="2145274"/>
                        <a:pt x="20320" y="2072822"/>
                      </a:cubicBezTo>
                      <a:lnTo>
                        <a:pt x="1173983" y="74618"/>
                      </a:lnTo>
                      <a:cubicBezTo>
                        <a:pt x="1184441" y="56505"/>
                        <a:pt x="1198074" y="41369"/>
                        <a:pt x="1213774" y="29507"/>
                      </a:cubicBezTo>
                      <a:lnTo>
                        <a:pt x="1231171" y="21018"/>
                      </a:lnTo>
                      <a:lnTo>
                        <a:pt x="1233262" y="19173"/>
                      </a:lnTo>
                      <a:lnTo>
                        <a:pt x="1238694" y="17347"/>
                      </a:lnTo>
                      <a:lnTo>
                        <a:pt x="1265964" y="4039"/>
                      </a:lnTo>
                      <a:lnTo>
                        <a:pt x="1281487" y="2957"/>
                      </a:lnTo>
                      <a:lnTo>
                        <a:pt x="1290278" y="1"/>
                      </a:lnTo>
                      <a:lnTo>
                        <a:pt x="1315892" y="55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" name="二等辺三角形 11">
                  <a:extLst>
                    <a:ext uri="{FF2B5EF4-FFF2-40B4-BE49-F238E27FC236}">
                      <a16:creationId xmlns:a16="http://schemas.microsoft.com/office/drawing/2014/main" id="{26F915D7-B6E8-0AA1-133B-877F2D58CA38}"/>
                    </a:ext>
                  </a:extLst>
                </p:cNvPr>
                <p:cNvSpPr/>
                <p:nvPr/>
              </p:nvSpPr>
              <p:spPr bwMode="auto">
                <a:xfrm>
                  <a:off x="6104454" y="878945"/>
                  <a:ext cx="1380840" cy="1190379"/>
                </a:xfrm>
                <a:prstGeom prst="triangl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D61DCD4D-2F05-B337-2650-1ECFEAA0E0F0}"/>
                  </a:ext>
                </a:extLst>
              </p:cNvPr>
              <p:cNvSpPr/>
              <p:nvPr/>
            </p:nvSpPr>
            <p:spPr bwMode="auto">
              <a:xfrm>
                <a:off x="12388722" y="3024859"/>
                <a:ext cx="303792" cy="915150"/>
              </a:xfrm>
              <a:custGeom>
                <a:avLst/>
                <a:gdLst>
                  <a:gd name="connsiteX0" fmla="*/ 170840 w 341680"/>
                  <a:gd name="connsiteY0" fmla="*/ 863805 h 1029287"/>
                  <a:gd name="connsiteX1" fmla="*/ 253582 w 341680"/>
                  <a:gd name="connsiteY1" fmla="*/ 946546 h 1029287"/>
                  <a:gd name="connsiteX2" fmla="*/ 170840 w 341680"/>
                  <a:gd name="connsiteY2" fmla="*/ 1029287 h 1029287"/>
                  <a:gd name="connsiteX3" fmla="*/ 88098 w 341680"/>
                  <a:gd name="connsiteY3" fmla="*/ 946546 h 1029287"/>
                  <a:gd name="connsiteX4" fmla="*/ 170840 w 341680"/>
                  <a:gd name="connsiteY4" fmla="*/ 863805 h 1029287"/>
                  <a:gd name="connsiteX5" fmla="*/ 170840 w 341680"/>
                  <a:gd name="connsiteY5" fmla="*/ 0 h 1029287"/>
                  <a:gd name="connsiteX6" fmla="*/ 341680 w 341680"/>
                  <a:gd name="connsiteY6" fmla="*/ 170838 h 1029287"/>
                  <a:gd name="connsiteX7" fmla="*/ 328254 w 341680"/>
                  <a:gd name="connsiteY7" fmla="*/ 237336 h 1029287"/>
                  <a:gd name="connsiteX8" fmla="*/ 170840 w 341680"/>
                  <a:gd name="connsiteY8" fmla="*/ 797127 h 1029287"/>
                  <a:gd name="connsiteX9" fmla="*/ 13426 w 341680"/>
                  <a:gd name="connsiteY9" fmla="*/ 237336 h 1029287"/>
                  <a:gd name="connsiteX10" fmla="*/ 0 w 341680"/>
                  <a:gd name="connsiteY10" fmla="*/ 170838 h 1029287"/>
                  <a:gd name="connsiteX11" fmla="*/ 170840 w 341680"/>
                  <a:gd name="connsiteY11" fmla="*/ 0 h 1029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1680" h="1029287">
                    <a:moveTo>
                      <a:pt x="170840" y="863805"/>
                    </a:moveTo>
                    <a:cubicBezTo>
                      <a:pt x="216537" y="863805"/>
                      <a:pt x="253582" y="900849"/>
                      <a:pt x="253582" y="946546"/>
                    </a:cubicBezTo>
                    <a:cubicBezTo>
                      <a:pt x="253582" y="992243"/>
                      <a:pt x="216537" y="1029287"/>
                      <a:pt x="170840" y="1029287"/>
                    </a:cubicBezTo>
                    <a:cubicBezTo>
                      <a:pt x="125143" y="1029287"/>
                      <a:pt x="88098" y="992243"/>
                      <a:pt x="88098" y="946546"/>
                    </a:cubicBezTo>
                    <a:cubicBezTo>
                      <a:pt x="88098" y="900849"/>
                      <a:pt x="125143" y="863805"/>
                      <a:pt x="170840" y="863805"/>
                    </a:cubicBezTo>
                    <a:close/>
                    <a:moveTo>
                      <a:pt x="170840" y="0"/>
                    </a:moveTo>
                    <a:cubicBezTo>
                      <a:pt x="265192" y="0"/>
                      <a:pt x="341680" y="76487"/>
                      <a:pt x="341680" y="170838"/>
                    </a:cubicBezTo>
                    <a:cubicBezTo>
                      <a:pt x="341680" y="194426"/>
                      <a:pt x="336899" y="216897"/>
                      <a:pt x="328254" y="237336"/>
                    </a:cubicBezTo>
                    <a:lnTo>
                      <a:pt x="170840" y="797127"/>
                    </a:lnTo>
                    <a:lnTo>
                      <a:pt x="13426" y="237336"/>
                    </a:lnTo>
                    <a:cubicBezTo>
                      <a:pt x="4781" y="216897"/>
                      <a:pt x="0" y="194426"/>
                      <a:pt x="0" y="170838"/>
                    </a:cubicBezTo>
                    <a:cubicBezTo>
                      <a:pt x="0" y="76487"/>
                      <a:pt x="76488" y="0"/>
                      <a:pt x="170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AA0434E-B449-06A9-FE2E-4139F08CDC50}"/>
              </a:ext>
            </a:extLst>
          </p:cNvPr>
          <p:cNvSpPr/>
          <p:nvPr/>
        </p:nvSpPr>
        <p:spPr>
          <a:xfrm>
            <a:off x="101600" y="4946316"/>
            <a:ext cx="6657770" cy="4851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3BF4017-7C58-A034-FFCC-EB6853C3E96A}"/>
              </a:ext>
            </a:extLst>
          </p:cNvPr>
          <p:cNvSpPr txBox="1"/>
          <p:nvPr/>
        </p:nvSpPr>
        <p:spPr>
          <a:xfrm>
            <a:off x="362492" y="5242636"/>
            <a:ext cx="6081843" cy="408928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電動キック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ボード事故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84C8836-2B91-400D-9B7E-72E7B07B0BF5}"/>
              </a:ext>
            </a:extLst>
          </p:cNvPr>
          <p:cNvGrpSpPr/>
          <p:nvPr/>
        </p:nvGrpSpPr>
        <p:grpSpPr>
          <a:xfrm>
            <a:off x="847491" y="1866533"/>
            <a:ext cx="5593269" cy="2965796"/>
            <a:chOff x="883150" y="1867967"/>
            <a:chExt cx="5593269" cy="2965796"/>
          </a:xfrm>
        </p:grpSpPr>
        <p:sp>
          <p:nvSpPr>
            <p:cNvPr id="16" name="星: 10 pt 15">
              <a:extLst>
                <a:ext uri="{FF2B5EF4-FFF2-40B4-BE49-F238E27FC236}">
                  <a16:creationId xmlns:a16="http://schemas.microsoft.com/office/drawing/2014/main" id="{A43A4FD8-4E38-B29A-A4CC-48F62A63B0E0}"/>
                </a:ext>
              </a:extLst>
            </p:cNvPr>
            <p:cNvSpPr/>
            <p:nvPr/>
          </p:nvSpPr>
          <p:spPr bwMode="auto">
            <a:xfrm>
              <a:off x="1968456" y="3571750"/>
              <a:ext cx="963705" cy="963705"/>
            </a:xfrm>
            <a:prstGeom prst="star10">
              <a:avLst>
                <a:gd name="adj" fmla="val 36509"/>
                <a:gd name="hf" fmla="val 10514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164870F-60B2-F8EB-E8CA-A470366E818B}"/>
                </a:ext>
              </a:extLst>
            </p:cNvPr>
            <p:cNvGrpSpPr/>
            <p:nvPr/>
          </p:nvGrpSpPr>
          <p:grpSpPr>
            <a:xfrm rot="503323" flipH="1">
              <a:off x="883150" y="2130228"/>
              <a:ext cx="1179966" cy="2538164"/>
              <a:chOff x="1063954" y="-147334"/>
              <a:chExt cx="1014030" cy="2181227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7C0BE982-61AB-0761-C444-2D8B2D250AAD}"/>
                  </a:ext>
                </a:extLst>
              </p:cNvPr>
              <p:cNvGrpSpPr/>
              <p:nvPr/>
            </p:nvGrpSpPr>
            <p:grpSpPr>
              <a:xfrm>
                <a:off x="1063954" y="-147334"/>
                <a:ext cx="892107" cy="2181227"/>
                <a:chOff x="-2260104" y="4813127"/>
                <a:chExt cx="1136875" cy="2779693"/>
              </a:xfrm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166699F0-D363-9D78-30A3-CA7E5947C4EF}"/>
                    </a:ext>
                  </a:extLst>
                </p:cNvPr>
                <p:cNvSpPr/>
                <p:nvPr/>
              </p:nvSpPr>
              <p:spPr bwMode="auto">
                <a:xfrm flipH="1">
                  <a:off x="-2260104" y="4813127"/>
                  <a:ext cx="915485" cy="105756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0CB63B73-9847-BFD7-BD42-23BFE4D91576}"/>
                    </a:ext>
                  </a:extLst>
                </p:cNvPr>
                <p:cNvSpPr/>
                <p:nvPr/>
              </p:nvSpPr>
              <p:spPr bwMode="auto">
                <a:xfrm flipH="1">
                  <a:off x="-2066670" y="5907015"/>
                  <a:ext cx="500773" cy="10871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台形 23">
                  <a:extLst>
                    <a:ext uri="{FF2B5EF4-FFF2-40B4-BE49-F238E27FC236}">
                      <a16:creationId xmlns:a16="http://schemas.microsoft.com/office/drawing/2014/main" id="{3839CAFE-8899-A5E4-EAD0-E3A3DD724492}"/>
                    </a:ext>
                  </a:extLst>
                </p:cNvPr>
                <p:cNvSpPr/>
                <p:nvPr/>
              </p:nvSpPr>
              <p:spPr bwMode="auto">
                <a:xfrm flipH="1">
                  <a:off x="-1925778" y="5808122"/>
                  <a:ext cx="254908" cy="278731"/>
                </a:xfrm>
                <a:prstGeom prst="trapezoid">
                  <a:avLst>
                    <a:gd name="adj" fmla="val 1656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96BB60A7-B979-21AA-382D-0AAA0A97DDD6}"/>
                    </a:ext>
                  </a:extLst>
                </p:cNvPr>
                <p:cNvSpPr/>
                <p:nvPr/>
              </p:nvSpPr>
              <p:spPr bwMode="auto">
                <a:xfrm rot="8100000" flipH="1">
                  <a:off x="-1536767" y="6507692"/>
                  <a:ext cx="413538" cy="869874"/>
                </a:xfrm>
                <a:custGeom>
                  <a:avLst/>
                  <a:gdLst>
                    <a:gd name="connsiteX0" fmla="*/ 0 w 420127"/>
                    <a:gd name="connsiteY0" fmla="*/ 737088 h 869873"/>
                    <a:gd name="connsiteX1" fmla="*/ 229992 w 420127"/>
                    <a:gd name="connsiteY1" fmla="*/ 869873 h 869873"/>
                    <a:gd name="connsiteX2" fmla="*/ 413538 w 420127"/>
                    <a:gd name="connsiteY2" fmla="*/ 488722 h 869873"/>
                    <a:gd name="connsiteX3" fmla="*/ 420127 w 420127"/>
                    <a:gd name="connsiteY3" fmla="*/ 488722 h 869873"/>
                    <a:gd name="connsiteX4" fmla="*/ 395310 w 420127"/>
                    <a:gd name="connsiteY4" fmla="*/ 0 h 869873"/>
                    <a:gd name="connsiteX5" fmla="*/ 261524 w 420127"/>
                    <a:gd name="connsiteY5" fmla="*/ 0 h 869873"/>
                    <a:gd name="connsiteX6" fmla="*/ 242128 w 420127"/>
                    <a:gd name="connsiteY6" fmla="*/ 381962 h 869873"/>
                    <a:gd name="connsiteX0" fmla="*/ 0 w 413538"/>
                    <a:gd name="connsiteY0" fmla="*/ 737088 h 869873"/>
                    <a:gd name="connsiteX1" fmla="*/ 229992 w 413538"/>
                    <a:gd name="connsiteY1" fmla="*/ 869873 h 869873"/>
                    <a:gd name="connsiteX2" fmla="*/ 413538 w 413538"/>
                    <a:gd name="connsiteY2" fmla="*/ 488722 h 869873"/>
                    <a:gd name="connsiteX3" fmla="*/ 395310 w 413538"/>
                    <a:gd name="connsiteY3" fmla="*/ 0 h 869873"/>
                    <a:gd name="connsiteX4" fmla="*/ 261524 w 413538"/>
                    <a:gd name="connsiteY4" fmla="*/ 0 h 869873"/>
                    <a:gd name="connsiteX5" fmla="*/ 242128 w 413538"/>
                    <a:gd name="connsiteY5" fmla="*/ 381962 h 869873"/>
                    <a:gd name="connsiteX6" fmla="*/ 0 w 413538"/>
                    <a:gd name="connsiteY6" fmla="*/ 737088 h 869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3538" h="869873">
                      <a:moveTo>
                        <a:pt x="0" y="737088"/>
                      </a:moveTo>
                      <a:lnTo>
                        <a:pt x="229992" y="869873"/>
                      </a:lnTo>
                      <a:lnTo>
                        <a:pt x="413538" y="488722"/>
                      </a:lnTo>
                      <a:lnTo>
                        <a:pt x="395310" y="0"/>
                      </a:lnTo>
                      <a:lnTo>
                        <a:pt x="261524" y="0"/>
                      </a:lnTo>
                      <a:lnTo>
                        <a:pt x="242128" y="381962"/>
                      </a:lnTo>
                      <a:lnTo>
                        <a:pt x="0" y="7370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317641C5-7135-39C9-3674-47B2C00AA8BC}"/>
                    </a:ext>
                  </a:extLst>
                </p:cNvPr>
                <p:cNvSpPr/>
                <p:nvPr/>
              </p:nvSpPr>
              <p:spPr bwMode="auto">
                <a:xfrm rot="9900000" flipH="1">
                  <a:off x="-1898811" y="6722946"/>
                  <a:ext cx="413537" cy="869874"/>
                </a:xfrm>
                <a:custGeom>
                  <a:avLst/>
                  <a:gdLst>
                    <a:gd name="connsiteX0" fmla="*/ 0 w 420127"/>
                    <a:gd name="connsiteY0" fmla="*/ 737088 h 869873"/>
                    <a:gd name="connsiteX1" fmla="*/ 229992 w 420127"/>
                    <a:gd name="connsiteY1" fmla="*/ 869873 h 869873"/>
                    <a:gd name="connsiteX2" fmla="*/ 413538 w 420127"/>
                    <a:gd name="connsiteY2" fmla="*/ 488722 h 869873"/>
                    <a:gd name="connsiteX3" fmla="*/ 420127 w 420127"/>
                    <a:gd name="connsiteY3" fmla="*/ 488722 h 869873"/>
                    <a:gd name="connsiteX4" fmla="*/ 395310 w 420127"/>
                    <a:gd name="connsiteY4" fmla="*/ 0 h 869873"/>
                    <a:gd name="connsiteX5" fmla="*/ 261524 w 420127"/>
                    <a:gd name="connsiteY5" fmla="*/ 0 h 869873"/>
                    <a:gd name="connsiteX6" fmla="*/ 242128 w 420127"/>
                    <a:gd name="connsiteY6" fmla="*/ 381962 h 869873"/>
                    <a:gd name="connsiteX0" fmla="*/ 0 w 413538"/>
                    <a:gd name="connsiteY0" fmla="*/ 737088 h 869873"/>
                    <a:gd name="connsiteX1" fmla="*/ 229992 w 413538"/>
                    <a:gd name="connsiteY1" fmla="*/ 869873 h 869873"/>
                    <a:gd name="connsiteX2" fmla="*/ 413538 w 413538"/>
                    <a:gd name="connsiteY2" fmla="*/ 488722 h 869873"/>
                    <a:gd name="connsiteX3" fmla="*/ 395310 w 413538"/>
                    <a:gd name="connsiteY3" fmla="*/ 0 h 869873"/>
                    <a:gd name="connsiteX4" fmla="*/ 261524 w 413538"/>
                    <a:gd name="connsiteY4" fmla="*/ 0 h 869873"/>
                    <a:gd name="connsiteX5" fmla="*/ 242128 w 413538"/>
                    <a:gd name="connsiteY5" fmla="*/ 381962 h 869873"/>
                    <a:gd name="connsiteX6" fmla="*/ 0 w 413538"/>
                    <a:gd name="connsiteY6" fmla="*/ 737088 h 869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3538" h="869873">
                      <a:moveTo>
                        <a:pt x="0" y="737088"/>
                      </a:moveTo>
                      <a:lnTo>
                        <a:pt x="229992" y="869873"/>
                      </a:lnTo>
                      <a:lnTo>
                        <a:pt x="413538" y="488722"/>
                      </a:lnTo>
                      <a:lnTo>
                        <a:pt x="395310" y="0"/>
                      </a:lnTo>
                      <a:lnTo>
                        <a:pt x="261524" y="0"/>
                      </a:lnTo>
                      <a:lnTo>
                        <a:pt x="242128" y="381962"/>
                      </a:lnTo>
                      <a:lnTo>
                        <a:pt x="0" y="7370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B1C3F820-8405-CD5D-B281-FFB01AC08676}"/>
                  </a:ext>
                </a:extLst>
              </p:cNvPr>
              <p:cNvSpPr/>
              <p:nvPr/>
            </p:nvSpPr>
            <p:spPr bwMode="auto">
              <a:xfrm rot="4608019" flipH="1">
                <a:off x="1543663" y="638463"/>
                <a:ext cx="455107" cy="613535"/>
              </a:xfrm>
              <a:custGeom>
                <a:avLst/>
                <a:gdLst>
                  <a:gd name="connsiteX0" fmla="*/ 433296 w 434807"/>
                  <a:gd name="connsiteY0" fmla="*/ 490865 h 586168"/>
                  <a:gd name="connsiteX1" fmla="*/ 421245 w 434807"/>
                  <a:gd name="connsiteY1" fmla="*/ 550799 h 586168"/>
                  <a:gd name="connsiteX2" fmla="*/ 310410 w 434807"/>
                  <a:gd name="connsiteY2" fmla="*/ 572607 h 586168"/>
                  <a:gd name="connsiteX3" fmla="*/ 34190 w 434807"/>
                  <a:gd name="connsiteY3" fmla="*/ 387212 h 586168"/>
                  <a:gd name="connsiteX4" fmla="*/ 331 w 434807"/>
                  <a:gd name="connsiteY4" fmla="*/ 336311 h 586168"/>
                  <a:gd name="connsiteX5" fmla="*/ 278 w 434807"/>
                  <a:gd name="connsiteY5" fmla="*/ 310939 h 586168"/>
                  <a:gd name="connsiteX6" fmla="*/ 0 w 434807"/>
                  <a:gd name="connsiteY6" fmla="*/ 309562 h 586168"/>
                  <a:gd name="connsiteX7" fmla="*/ 0 w 434807"/>
                  <a:gd name="connsiteY7" fmla="*/ 79875 h 586168"/>
                  <a:gd name="connsiteX8" fmla="*/ 79875 w 434807"/>
                  <a:gd name="connsiteY8" fmla="*/ 0 h 586168"/>
                  <a:gd name="connsiteX9" fmla="*/ 159750 w 434807"/>
                  <a:gd name="connsiteY9" fmla="*/ 79875 h 586168"/>
                  <a:gd name="connsiteX10" fmla="*/ 159750 w 434807"/>
                  <a:gd name="connsiteY10" fmla="*/ 279090 h 586168"/>
                  <a:gd name="connsiteX11" fmla="*/ 399437 w 434807"/>
                  <a:gd name="connsiteY11" fmla="*/ 439964 h 586168"/>
                  <a:gd name="connsiteX12" fmla="*/ 433296 w 434807"/>
                  <a:gd name="connsiteY12" fmla="*/ 490865 h 586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4807" h="586168">
                    <a:moveTo>
                      <a:pt x="433296" y="490865"/>
                    </a:moveTo>
                    <a:cubicBezTo>
                      <a:pt x="437243" y="510922"/>
                      <a:pt x="433538" y="532485"/>
                      <a:pt x="421245" y="550799"/>
                    </a:cubicBezTo>
                    <a:cubicBezTo>
                      <a:pt x="396661" y="587428"/>
                      <a:pt x="347039" y="597191"/>
                      <a:pt x="310410" y="572607"/>
                    </a:cubicBezTo>
                    <a:lnTo>
                      <a:pt x="34190" y="387212"/>
                    </a:lnTo>
                    <a:cubicBezTo>
                      <a:pt x="15875" y="374920"/>
                      <a:pt x="4278" y="356368"/>
                      <a:pt x="331" y="336311"/>
                    </a:cubicBezTo>
                    <a:lnTo>
                      <a:pt x="278" y="310939"/>
                    </a:lnTo>
                    <a:lnTo>
                      <a:pt x="0" y="309562"/>
                    </a:lnTo>
                    <a:lnTo>
                      <a:pt x="0" y="79875"/>
                    </a:lnTo>
                    <a:cubicBezTo>
                      <a:pt x="0" y="35761"/>
                      <a:pt x="35761" y="0"/>
                      <a:pt x="79875" y="0"/>
                    </a:cubicBezTo>
                    <a:cubicBezTo>
                      <a:pt x="123989" y="0"/>
                      <a:pt x="159750" y="35761"/>
                      <a:pt x="159750" y="79875"/>
                    </a:cubicBezTo>
                    <a:lnTo>
                      <a:pt x="159750" y="279090"/>
                    </a:lnTo>
                    <a:lnTo>
                      <a:pt x="399437" y="439964"/>
                    </a:lnTo>
                    <a:cubicBezTo>
                      <a:pt x="417751" y="452256"/>
                      <a:pt x="429350" y="470808"/>
                      <a:pt x="433296" y="4908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E1FC73A4-48DD-B074-B085-280B283E8F8B}"/>
                </a:ext>
              </a:extLst>
            </p:cNvPr>
            <p:cNvSpPr/>
            <p:nvPr/>
          </p:nvSpPr>
          <p:spPr bwMode="auto">
            <a:xfrm rot="5400000">
              <a:off x="2527262" y="2698337"/>
              <a:ext cx="2042662" cy="2228190"/>
            </a:xfrm>
            <a:custGeom>
              <a:avLst/>
              <a:gdLst>
                <a:gd name="connsiteX0" fmla="*/ 3300192 w 3903880"/>
                <a:gd name="connsiteY0" fmla="*/ 3724601 h 4258455"/>
                <a:gd name="connsiteX1" fmla="*/ 3301425 w 3903880"/>
                <a:gd name="connsiteY1" fmla="*/ 3736837 h 4258455"/>
                <a:gd name="connsiteX2" fmla="*/ 3499505 w 3903880"/>
                <a:gd name="connsiteY2" fmla="*/ 3898277 h 4258455"/>
                <a:gd name="connsiteX3" fmla="*/ 3701693 w 3903880"/>
                <a:gd name="connsiteY3" fmla="*/ 3696089 h 4258455"/>
                <a:gd name="connsiteX4" fmla="*/ 3499505 w 3903880"/>
                <a:gd name="connsiteY4" fmla="*/ 3493901 h 4258455"/>
                <a:gd name="connsiteX5" fmla="*/ 3356537 w 3903880"/>
                <a:gd name="connsiteY5" fmla="*/ 3553120 h 4258455"/>
                <a:gd name="connsiteX6" fmla="*/ 3339946 w 3903880"/>
                <a:gd name="connsiteY6" fmla="*/ 3577728 h 4258455"/>
                <a:gd name="connsiteX7" fmla="*/ 3527496 w 3903880"/>
                <a:gd name="connsiteY7" fmla="*/ 3621728 h 4258455"/>
                <a:gd name="connsiteX8" fmla="*/ 3584156 w 3903880"/>
                <a:gd name="connsiteY8" fmla="*/ 3713121 h 4258455"/>
                <a:gd name="connsiteX9" fmla="*/ 3584155 w 3903880"/>
                <a:gd name="connsiteY9" fmla="*/ 3713120 h 4258455"/>
                <a:gd name="connsiteX10" fmla="*/ 3492762 w 3903880"/>
                <a:gd name="connsiteY10" fmla="*/ 3769779 h 4258455"/>
                <a:gd name="connsiteX11" fmla="*/ 3297317 w 3903880"/>
                <a:gd name="connsiteY11" fmla="*/ 562364 h 4258455"/>
                <a:gd name="connsiteX12" fmla="*/ 3499505 w 3903880"/>
                <a:gd name="connsiteY12" fmla="*/ 764552 h 4258455"/>
                <a:gd name="connsiteX13" fmla="*/ 3701693 w 3903880"/>
                <a:gd name="connsiteY13" fmla="*/ 562364 h 4258455"/>
                <a:gd name="connsiteX14" fmla="*/ 3499505 w 3903880"/>
                <a:gd name="connsiteY14" fmla="*/ 360176 h 4258455"/>
                <a:gd name="connsiteX15" fmla="*/ 3297317 w 3903880"/>
                <a:gd name="connsiteY15" fmla="*/ 562364 h 4258455"/>
                <a:gd name="connsiteX16" fmla="*/ 3095130 w 3903880"/>
                <a:gd name="connsiteY16" fmla="*/ 562365 h 4258455"/>
                <a:gd name="connsiteX17" fmla="*/ 3499505 w 3903880"/>
                <a:gd name="connsiteY17" fmla="*/ 157990 h 4258455"/>
                <a:gd name="connsiteX18" fmla="*/ 3903880 w 3903880"/>
                <a:gd name="connsiteY18" fmla="*/ 562365 h 4258455"/>
                <a:gd name="connsiteX19" fmla="*/ 3499505 w 3903880"/>
                <a:gd name="connsiteY19" fmla="*/ 966740 h 4258455"/>
                <a:gd name="connsiteX20" fmla="*/ 3095130 w 3903880"/>
                <a:gd name="connsiteY20" fmla="*/ 562365 h 4258455"/>
                <a:gd name="connsiteX21" fmla="*/ 0 w 3903880"/>
                <a:gd name="connsiteY21" fmla="*/ 3334291 h 4258455"/>
                <a:gd name="connsiteX22" fmla="*/ 0 w 3903880"/>
                <a:gd name="connsiteY22" fmla="*/ 3275331 h 4258455"/>
                <a:gd name="connsiteX23" fmla="*/ 451549 w 3903880"/>
                <a:gd name="connsiteY23" fmla="*/ 3275331 h 4258455"/>
                <a:gd name="connsiteX24" fmla="*/ 451549 w 3903880"/>
                <a:gd name="connsiteY24" fmla="*/ 3292150 h 4258455"/>
                <a:gd name="connsiteX25" fmla="*/ 737253 w 3903880"/>
                <a:gd name="connsiteY25" fmla="*/ 3207334 h 4258455"/>
                <a:gd name="connsiteX26" fmla="*/ 726214 w 3903880"/>
                <a:gd name="connsiteY26" fmla="*/ 3200912 h 4258455"/>
                <a:gd name="connsiteX27" fmla="*/ 712243 w 3903880"/>
                <a:gd name="connsiteY27" fmla="*/ 3172605 h 4258455"/>
                <a:gd name="connsiteX28" fmla="*/ 712930 w 3903880"/>
                <a:gd name="connsiteY28" fmla="*/ 3150622 h 4258455"/>
                <a:gd name="connsiteX29" fmla="*/ 763531 w 3903880"/>
                <a:gd name="connsiteY29" fmla="*/ 2934933 h 4258455"/>
                <a:gd name="connsiteX30" fmla="*/ 830104 w 3903880"/>
                <a:gd name="connsiteY30" fmla="*/ 2893661 h 4258455"/>
                <a:gd name="connsiteX31" fmla="*/ 947814 w 3903880"/>
                <a:gd name="connsiteY31" fmla="*/ 2921276 h 4258455"/>
                <a:gd name="connsiteX32" fmla="*/ 1051085 w 3903880"/>
                <a:gd name="connsiteY32" fmla="*/ 2995492 h 4258455"/>
                <a:gd name="connsiteX33" fmla="*/ 1069946 w 3903880"/>
                <a:gd name="connsiteY33" fmla="*/ 3045181 h 4258455"/>
                <a:gd name="connsiteX34" fmla="*/ 2418632 w 3903880"/>
                <a:gd name="connsiteY34" fmla="*/ 3361586 h 4258455"/>
                <a:gd name="connsiteX35" fmla="*/ 3320155 w 3903880"/>
                <a:gd name="connsiteY35" fmla="*/ 2637966 h 4258455"/>
                <a:gd name="connsiteX36" fmla="*/ 3320155 w 3903880"/>
                <a:gd name="connsiteY36" fmla="*/ 1092813 h 4258455"/>
                <a:gd name="connsiteX37" fmla="*/ 3280607 w 3903880"/>
                <a:gd name="connsiteY37" fmla="*/ 1080536 h 4258455"/>
                <a:gd name="connsiteX38" fmla="*/ 2937140 w 3903880"/>
                <a:gd name="connsiteY38" fmla="*/ 562365 h 4258455"/>
                <a:gd name="connsiteX39" fmla="*/ 3499505 w 3903880"/>
                <a:gd name="connsiteY39" fmla="*/ 0 h 4258455"/>
                <a:gd name="connsiteX40" fmla="*/ 3548726 w 3903880"/>
                <a:gd name="connsiteY40" fmla="*/ 4962 h 4258455"/>
                <a:gd name="connsiteX41" fmla="*/ 3548726 w 3903880"/>
                <a:gd name="connsiteY41" fmla="*/ 88046 h 4258455"/>
                <a:gd name="connsiteX42" fmla="*/ 3499505 w 3903880"/>
                <a:gd name="connsiteY42" fmla="*/ 83084 h 4258455"/>
                <a:gd name="connsiteX43" fmla="*/ 3020224 w 3903880"/>
                <a:gd name="connsiteY43" fmla="*/ 562365 h 4258455"/>
                <a:gd name="connsiteX44" fmla="*/ 3499505 w 3903880"/>
                <a:gd name="connsiteY44" fmla="*/ 1041646 h 4258455"/>
                <a:gd name="connsiteX45" fmla="*/ 3548726 w 3903880"/>
                <a:gd name="connsiteY45" fmla="*/ 1036684 h 4258455"/>
                <a:gd name="connsiteX46" fmla="*/ 3548726 w 3903880"/>
                <a:gd name="connsiteY46" fmla="*/ 1119768 h 4258455"/>
                <a:gd name="connsiteX47" fmla="*/ 3548725 w 3903880"/>
                <a:gd name="connsiteY47" fmla="*/ 1119768 h 4258455"/>
                <a:gd name="connsiteX48" fmla="*/ 3548725 w 3903880"/>
                <a:gd name="connsiteY48" fmla="*/ 2928799 h 4258455"/>
                <a:gd name="connsiteX49" fmla="*/ 3434440 w 3903880"/>
                <a:gd name="connsiteY49" fmla="*/ 3043084 h 4258455"/>
                <a:gd name="connsiteX50" fmla="*/ 3329136 w 3903880"/>
                <a:gd name="connsiteY50" fmla="*/ 2973284 h 4258455"/>
                <a:gd name="connsiteX51" fmla="*/ 3321654 w 3903880"/>
                <a:gd name="connsiteY51" fmla="*/ 2936228 h 4258455"/>
                <a:gd name="connsiteX52" fmla="*/ 2707338 w 3903880"/>
                <a:gd name="connsiteY52" fmla="*/ 3429317 h 4258455"/>
                <a:gd name="connsiteX53" fmla="*/ 2976587 w 3903880"/>
                <a:gd name="connsiteY53" fmla="*/ 3492483 h 4258455"/>
                <a:gd name="connsiteX54" fmla="*/ 2981334 w 3903880"/>
                <a:gd name="connsiteY54" fmla="*/ 3477192 h 4258455"/>
                <a:gd name="connsiteX55" fmla="*/ 3499505 w 3903880"/>
                <a:gd name="connsiteY55" fmla="*/ 3133725 h 4258455"/>
                <a:gd name="connsiteX56" fmla="*/ 3548726 w 3903880"/>
                <a:gd name="connsiteY56" fmla="*/ 3138687 h 4258455"/>
                <a:gd name="connsiteX57" fmla="*/ 3548726 w 3903880"/>
                <a:gd name="connsiteY57" fmla="*/ 3221771 h 4258455"/>
                <a:gd name="connsiteX58" fmla="*/ 3499505 w 3903880"/>
                <a:gd name="connsiteY58" fmla="*/ 3216809 h 4258455"/>
                <a:gd name="connsiteX59" fmla="*/ 3057888 w 3903880"/>
                <a:gd name="connsiteY59" fmla="*/ 3509532 h 4258455"/>
                <a:gd name="connsiteX60" fmla="*/ 3057303 w 3903880"/>
                <a:gd name="connsiteY60" fmla="*/ 3511419 h 4258455"/>
                <a:gd name="connsiteX61" fmla="*/ 3132175 w 3903880"/>
                <a:gd name="connsiteY61" fmla="*/ 3528985 h 4258455"/>
                <a:gd name="connsiteX62" fmla="*/ 3164191 w 3903880"/>
                <a:gd name="connsiteY62" fmla="*/ 3470000 h 4258455"/>
                <a:gd name="connsiteX63" fmla="*/ 3499505 w 3903880"/>
                <a:gd name="connsiteY63" fmla="*/ 3291715 h 4258455"/>
                <a:gd name="connsiteX64" fmla="*/ 3903880 w 3903880"/>
                <a:gd name="connsiteY64" fmla="*/ 3696090 h 4258455"/>
                <a:gd name="connsiteX65" fmla="*/ 3499505 w 3903880"/>
                <a:gd name="connsiteY65" fmla="*/ 4100465 h 4258455"/>
                <a:gd name="connsiteX66" fmla="*/ 3095130 w 3903880"/>
                <a:gd name="connsiteY66" fmla="*/ 3696090 h 4258455"/>
                <a:gd name="connsiteX67" fmla="*/ 3097060 w 3903880"/>
                <a:gd name="connsiteY67" fmla="*/ 3676946 h 4258455"/>
                <a:gd name="connsiteX68" fmla="*/ 3023885 w 3903880"/>
                <a:gd name="connsiteY68" fmla="*/ 3659779 h 4258455"/>
                <a:gd name="connsiteX69" fmla="*/ 3020224 w 3903880"/>
                <a:gd name="connsiteY69" fmla="*/ 3696090 h 4258455"/>
                <a:gd name="connsiteX70" fmla="*/ 3499505 w 3903880"/>
                <a:gd name="connsiteY70" fmla="*/ 4175371 h 4258455"/>
                <a:gd name="connsiteX71" fmla="*/ 3548726 w 3903880"/>
                <a:gd name="connsiteY71" fmla="*/ 4170409 h 4258455"/>
                <a:gd name="connsiteX72" fmla="*/ 3548726 w 3903880"/>
                <a:gd name="connsiteY72" fmla="*/ 4253493 h 4258455"/>
                <a:gd name="connsiteX73" fmla="*/ 3499505 w 3903880"/>
                <a:gd name="connsiteY73" fmla="*/ 4258455 h 4258455"/>
                <a:gd name="connsiteX74" fmla="*/ 2937140 w 3903880"/>
                <a:gd name="connsiteY74" fmla="*/ 3696090 h 4258455"/>
                <a:gd name="connsiteX75" fmla="*/ 2942720 w 3903880"/>
                <a:gd name="connsiteY75" fmla="*/ 3640738 h 4258455"/>
                <a:gd name="connsiteX76" fmla="*/ 1031785 w 3903880"/>
                <a:gd name="connsiteY76" fmla="*/ 3192428 h 4258455"/>
                <a:gd name="connsiteX77" fmla="*/ 997414 w 3903880"/>
                <a:gd name="connsiteY77" fmla="*/ 3224264 h 4258455"/>
                <a:gd name="connsiteX78" fmla="*/ 871912 w 3903880"/>
                <a:gd name="connsiteY78" fmla="*/ 3244810 h 4258455"/>
                <a:gd name="connsiteX79" fmla="*/ 810245 w 3903880"/>
                <a:gd name="connsiteY79" fmla="*/ 3230342 h 4258455"/>
                <a:gd name="connsiteX80" fmla="*/ 450351 w 3903880"/>
                <a:gd name="connsiteY80" fmla="*/ 3337183 h 4258455"/>
                <a:gd name="connsiteX81" fmla="*/ 434280 w 3903880"/>
                <a:gd name="connsiteY81" fmla="*/ 3375982 h 4258455"/>
                <a:gd name="connsiteX82" fmla="*/ 392589 w 3903880"/>
                <a:gd name="connsiteY82" fmla="*/ 3393251 h 4258455"/>
                <a:gd name="connsiteX83" fmla="*/ 58960 w 3903880"/>
                <a:gd name="connsiteY83" fmla="*/ 3393251 h 4258455"/>
                <a:gd name="connsiteX84" fmla="*/ 0 w 3903880"/>
                <a:gd name="connsiteY84" fmla="*/ 3334291 h 4258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903880" h="4258455">
                  <a:moveTo>
                    <a:pt x="3300192" y="3724601"/>
                  </a:moveTo>
                  <a:lnTo>
                    <a:pt x="3301425" y="3736837"/>
                  </a:lnTo>
                  <a:cubicBezTo>
                    <a:pt x="3320278" y="3828970"/>
                    <a:pt x="3401798" y="3898277"/>
                    <a:pt x="3499505" y="3898277"/>
                  </a:cubicBezTo>
                  <a:cubicBezTo>
                    <a:pt x="3611170" y="3898277"/>
                    <a:pt x="3701693" y="3807754"/>
                    <a:pt x="3701693" y="3696089"/>
                  </a:cubicBezTo>
                  <a:cubicBezTo>
                    <a:pt x="3701693" y="3584424"/>
                    <a:pt x="3611170" y="3493901"/>
                    <a:pt x="3499505" y="3493901"/>
                  </a:cubicBezTo>
                  <a:cubicBezTo>
                    <a:pt x="3443673" y="3493901"/>
                    <a:pt x="3393126" y="3516532"/>
                    <a:pt x="3356537" y="3553120"/>
                  </a:cubicBezTo>
                  <a:lnTo>
                    <a:pt x="3339946" y="3577728"/>
                  </a:lnTo>
                  <a:lnTo>
                    <a:pt x="3527496" y="3621728"/>
                  </a:lnTo>
                  <a:cubicBezTo>
                    <a:pt x="3568380" y="3631319"/>
                    <a:pt x="3593746" y="3672237"/>
                    <a:pt x="3584156" y="3713121"/>
                  </a:cubicBezTo>
                  <a:lnTo>
                    <a:pt x="3584155" y="3713120"/>
                  </a:lnTo>
                  <a:cubicBezTo>
                    <a:pt x="3574563" y="3754004"/>
                    <a:pt x="3533645" y="3779371"/>
                    <a:pt x="3492762" y="3769779"/>
                  </a:cubicBezTo>
                  <a:close/>
                  <a:moveTo>
                    <a:pt x="3297317" y="562364"/>
                  </a:moveTo>
                  <a:cubicBezTo>
                    <a:pt x="3297317" y="674029"/>
                    <a:pt x="3387840" y="764552"/>
                    <a:pt x="3499505" y="764552"/>
                  </a:cubicBezTo>
                  <a:cubicBezTo>
                    <a:pt x="3611170" y="764552"/>
                    <a:pt x="3701693" y="674029"/>
                    <a:pt x="3701693" y="562364"/>
                  </a:cubicBezTo>
                  <a:cubicBezTo>
                    <a:pt x="3701693" y="450699"/>
                    <a:pt x="3611170" y="360176"/>
                    <a:pt x="3499505" y="360176"/>
                  </a:cubicBezTo>
                  <a:cubicBezTo>
                    <a:pt x="3387840" y="360176"/>
                    <a:pt x="3297317" y="450699"/>
                    <a:pt x="3297317" y="562364"/>
                  </a:cubicBezTo>
                  <a:close/>
                  <a:moveTo>
                    <a:pt x="3095130" y="562365"/>
                  </a:moveTo>
                  <a:cubicBezTo>
                    <a:pt x="3095130" y="339035"/>
                    <a:pt x="3276175" y="157990"/>
                    <a:pt x="3499505" y="157990"/>
                  </a:cubicBezTo>
                  <a:cubicBezTo>
                    <a:pt x="3722835" y="157990"/>
                    <a:pt x="3903880" y="339035"/>
                    <a:pt x="3903880" y="562365"/>
                  </a:cubicBezTo>
                  <a:cubicBezTo>
                    <a:pt x="3903880" y="785695"/>
                    <a:pt x="3722835" y="966740"/>
                    <a:pt x="3499505" y="966740"/>
                  </a:cubicBezTo>
                  <a:cubicBezTo>
                    <a:pt x="3276175" y="966740"/>
                    <a:pt x="3095130" y="785695"/>
                    <a:pt x="3095130" y="562365"/>
                  </a:cubicBezTo>
                  <a:close/>
                  <a:moveTo>
                    <a:pt x="0" y="3334291"/>
                  </a:moveTo>
                  <a:lnTo>
                    <a:pt x="0" y="3275331"/>
                  </a:lnTo>
                  <a:lnTo>
                    <a:pt x="451549" y="3275331"/>
                  </a:lnTo>
                  <a:lnTo>
                    <a:pt x="451549" y="3292150"/>
                  </a:lnTo>
                  <a:lnTo>
                    <a:pt x="737253" y="3207334"/>
                  </a:lnTo>
                  <a:lnTo>
                    <a:pt x="726214" y="3200912"/>
                  </a:lnTo>
                  <a:cubicBezTo>
                    <a:pt x="718972" y="3193079"/>
                    <a:pt x="714066" y="3183242"/>
                    <a:pt x="712243" y="3172605"/>
                  </a:cubicBezTo>
                  <a:cubicBezTo>
                    <a:pt x="711028" y="3165513"/>
                    <a:pt x="711184" y="3158067"/>
                    <a:pt x="712930" y="3150622"/>
                  </a:cubicBezTo>
                  <a:lnTo>
                    <a:pt x="763531" y="2934933"/>
                  </a:lnTo>
                  <a:cubicBezTo>
                    <a:pt x="770518" y="2905153"/>
                    <a:pt x="800324" y="2886674"/>
                    <a:pt x="830104" y="2893661"/>
                  </a:cubicBezTo>
                  <a:lnTo>
                    <a:pt x="947814" y="2921276"/>
                  </a:lnTo>
                  <a:cubicBezTo>
                    <a:pt x="992485" y="2931755"/>
                    <a:pt x="1028679" y="2959350"/>
                    <a:pt x="1051085" y="2995492"/>
                  </a:cubicBezTo>
                  <a:lnTo>
                    <a:pt x="1069946" y="3045181"/>
                  </a:lnTo>
                  <a:lnTo>
                    <a:pt x="2418632" y="3361586"/>
                  </a:lnTo>
                  <a:lnTo>
                    <a:pt x="3320155" y="2637966"/>
                  </a:lnTo>
                  <a:lnTo>
                    <a:pt x="3320155" y="1092813"/>
                  </a:lnTo>
                  <a:lnTo>
                    <a:pt x="3280607" y="1080536"/>
                  </a:lnTo>
                  <a:cubicBezTo>
                    <a:pt x="3078766" y="995165"/>
                    <a:pt x="2937140" y="795304"/>
                    <a:pt x="2937140" y="562365"/>
                  </a:cubicBezTo>
                  <a:cubicBezTo>
                    <a:pt x="2937140" y="251779"/>
                    <a:pt x="3188919" y="0"/>
                    <a:pt x="3499505" y="0"/>
                  </a:cubicBezTo>
                  <a:lnTo>
                    <a:pt x="3548726" y="4962"/>
                  </a:lnTo>
                  <a:lnTo>
                    <a:pt x="3548726" y="88046"/>
                  </a:lnTo>
                  <a:lnTo>
                    <a:pt x="3499505" y="83084"/>
                  </a:lnTo>
                  <a:cubicBezTo>
                    <a:pt x="3234805" y="83084"/>
                    <a:pt x="3020224" y="297665"/>
                    <a:pt x="3020224" y="562365"/>
                  </a:cubicBezTo>
                  <a:cubicBezTo>
                    <a:pt x="3020224" y="827065"/>
                    <a:pt x="3234805" y="1041646"/>
                    <a:pt x="3499505" y="1041646"/>
                  </a:cubicBezTo>
                  <a:lnTo>
                    <a:pt x="3548726" y="1036684"/>
                  </a:lnTo>
                  <a:lnTo>
                    <a:pt x="3548726" y="1119768"/>
                  </a:lnTo>
                  <a:lnTo>
                    <a:pt x="3548725" y="1119768"/>
                  </a:lnTo>
                  <a:lnTo>
                    <a:pt x="3548725" y="2928799"/>
                  </a:lnTo>
                  <a:cubicBezTo>
                    <a:pt x="3548725" y="2991917"/>
                    <a:pt x="3497558" y="3043084"/>
                    <a:pt x="3434440" y="3043084"/>
                  </a:cubicBezTo>
                  <a:cubicBezTo>
                    <a:pt x="3387101" y="3043084"/>
                    <a:pt x="3346486" y="3014303"/>
                    <a:pt x="3329136" y="2973284"/>
                  </a:cubicBezTo>
                  <a:lnTo>
                    <a:pt x="3321654" y="2936228"/>
                  </a:lnTo>
                  <a:lnTo>
                    <a:pt x="2707338" y="3429317"/>
                  </a:lnTo>
                  <a:lnTo>
                    <a:pt x="2976587" y="3492483"/>
                  </a:lnTo>
                  <a:lnTo>
                    <a:pt x="2981334" y="3477192"/>
                  </a:lnTo>
                  <a:cubicBezTo>
                    <a:pt x="3066705" y="3275351"/>
                    <a:pt x="3266566" y="3133725"/>
                    <a:pt x="3499505" y="3133725"/>
                  </a:cubicBezTo>
                  <a:lnTo>
                    <a:pt x="3548726" y="3138687"/>
                  </a:lnTo>
                  <a:lnTo>
                    <a:pt x="3548726" y="3221771"/>
                  </a:lnTo>
                  <a:lnTo>
                    <a:pt x="3499505" y="3216809"/>
                  </a:lnTo>
                  <a:cubicBezTo>
                    <a:pt x="3300980" y="3216809"/>
                    <a:pt x="3130647" y="3337511"/>
                    <a:pt x="3057888" y="3509532"/>
                  </a:cubicBezTo>
                  <a:lnTo>
                    <a:pt x="3057303" y="3511419"/>
                  </a:lnTo>
                  <a:lnTo>
                    <a:pt x="3132175" y="3528985"/>
                  </a:lnTo>
                  <a:lnTo>
                    <a:pt x="3164191" y="3470000"/>
                  </a:lnTo>
                  <a:cubicBezTo>
                    <a:pt x="3236860" y="3362436"/>
                    <a:pt x="3359924" y="3291715"/>
                    <a:pt x="3499505" y="3291715"/>
                  </a:cubicBezTo>
                  <a:cubicBezTo>
                    <a:pt x="3722835" y="3291715"/>
                    <a:pt x="3903880" y="3472760"/>
                    <a:pt x="3903880" y="3696090"/>
                  </a:cubicBezTo>
                  <a:cubicBezTo>
                    <a:pt x="3903880" y="3919420"/>
                    <a:pt x="3722835" y="4100465"/>
                    <a:pt x="3499505" y="4100465"/>
                  </a:cubicBezTo>
                  <a:cubicBezTo>
                    <a:pt x="3276175" y="4100465"/>
                    <a:pt x="3095130" y="3919420"/>
                    <a:pt x="3095130" y="3696090"/>
                  </a:cubicBezTo>
                  <a:lnTo>
                    <a:pt x="3097060" y="3676946"/>
                  </a:lnTo>
                  <a:lnTo>
                    <a:pt x="3023885" y="3659779"/>
                  </a:lnTo>
                  <a:lnTo>
                    <a:pt x="3020224" y="3696090"/>
                  </a:lnTo>
                  <a:cubicBezTo>
                    <a:pt x="3020224" y="3960790"/>
                    <a:pt x="3234805" y="4175371"/>
                    <a:pt x="3499505" y="4175371"/>
                  </a:cubicBezTo>
                  <a:lnTo>
                    <a:pt x="3548726" y="4170409"/>
                  </a:lnTo>
                  <a:lnTo>
                    <a:pt x="3548726" y="4253493"/>
                  </a:lnTo>
                  <a:lnTo>
                    <a:pt x="3499505" y="4258455"/>
                  </a:lnTo>
                  <a:cubicBezTo>
                    <a:pt x="3188919" y="4258455"/>
                    <a:pt x="2937140" y="4006676"/>
                    <a:pt x="2937140" y="3696090"/>
                  </a:cubicBezTo>
                  <a:lnTo>
                    <a:pt x="2942720" y="3640738"/>
                  </a:lnTo>
                  <a:lnTo>
                    <a:pt x="1031785" y="3192428"/>
                  </a:lnTo>
                  <a:lnTo>
                    <a:pt x="997414" y="3224264"/>
                  </a:lnTo>
                  <a:cubicBezTo>
                    <a:pt x="961273" y="3246671"/>
                    <a:pt x="916583" y="3255289"/>
                    <a:pt x="871912" y="3244810"/>
                  </a:cubicBezTo>
                  <a:lnTo>
                    <a:pt x="810245" y="3230342"/>
                  </a:lnTo>
                  <a:lnTo>
                    <a:pt x="450351" y="3337183"/>
                  </a:lnTo>
                  <a:lnTo>
                    <a:pt x="434280" y="3375982"/>
                  </a:lnTo>
                  <a:cubicBezTo>
                    <a:pt x="423611" y="3386652"/>
                    <a:pt x="408871" y="3393251"/>
                    <a:pt x="392589" y="3393251"/>
                  </a:cubicBezTo>
                  <a:lnTo>
                    <a:pt x="58960" y="3393251"/>
                  </a:lnTo>
                  <a:cubicBezTo>
                    <a:pt x="26397" y="3393251"/>
                    <a:pt x="0" y="3366854"/>
                    <a:pt x="0" y="33342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EAA73C1-D2A1-ED2E-40F9-A7F078EC29C5}"/>
                </a:ext>
              </a:extLst>
            </p:cNvPr>
            <p:cNvSpPr/>
            <p:nvPr/>
          </p:nvSpPr>
          <p:spPr bwMode="auto">
            <a:xfrm>
              <a:off x="3027214" y="1867967"/>
              <a:ext cx="1137902" cy="2659244"/>
            </a:xfrm>
            <a:custGeom>
              <a:avLst/>
              <a:gdLst>
                <a:gd name="connsiteX0" fmla="*/ 469543 w 737960"/>
                <a:gd name="connsiteY0" fmla="*/ 0 h 1724591"/>
                <a:gd name="connsiteX1" fmla="*/ 737960 w 737960"/>
                <a:gd name="connsiteY1" fmla="*/ 309482 h 1724591"/>
                <a:gd name="connsiteX2" fmla="*/ 574023 w 737960"/>
                <a:gd name="connsiteY2" fmla="*/ 594644 h 1724591"/>
                <a:gd name="connsiteX3" fmla="*/ 508974 w 737960"/>
                <a:gd name="connsiteY3" fmla="*/ 609786 h 1724591"/>
                <a:gd name="connsiteX4" fmla="*/ 513233 w 737960"/>
                <a:gd name="connsiteY4" fmla="*/ 647905 h 1724591"/>
                <a:gd name="connsiteX5" fmla="*/ 553110 w 737960"/>
                <a:gd name="connsiteY5" fmla="*/ 674791 h 1724591"/>
                <a:gd name="connsiteX6" fmla="*/ 598005 w 737960"/>
                <a:gd name="connsiteY6" fmla="*/ 783177 h 1724591"/>
                <a:gd name="connsiteX7" fmla="*/ 598004 w 737960"/>
                <a:gd name="connsiteY7" fmla="*/ 1107757 h 1724591"/>
                <a:gd name="connsiteX8" fmla="*/ 553109 w 737960"/>
                <a:gd name="connsiteY8" fmla="*/ 1216143 h 1724591"/>
                <a:gd name="connsiteX9" fmla="*/ 537639 w 737960"/>
                <a:gd name="connsiteY9" fmla="*/ 1226574 h 1724591"/>
                <a:gd name="connsiteX10" fmla="*/ 497729 w 737960"/>
                <a:gd name="connsiteY10" fmla="*/ 1724591 h 1724591"/>
                <a:gd name="connsiteX11" fmla="*/ 382318 w 737960"/>
                <a:gd name="connsiteY11" fmla="*/ 1724591 h 1724591"/>
                <a:gd name="connsiteX12" fmla="*/ 341872 w 737960"/>
                <a:gd name="connsiteY12" fmla="*/ 1219873 h 1724591"/>
                <a:gd name="connsiteX13" fmla="*/ 336338 w 737960"/>
                <a:gd name="connsiteY13" fmla="*/ 1216142 h 1724591"/>
                <a:gd name="connsiteX14" fmla="*/ 291443 w 737960"/>
                <a:gd name="connsiteY14" fmla="*/ 1107756 h 1724591"/>
                <a:gd name="connsiteX15" fmla="*/ 291443 w 737960"/>
                <a:gd name="connsiteY15" fmla="*/ 954369 h 1724591"/>
                <a:gd name="connsiteX16" fmla="*/ 286451 w 737960"/>
                <a:gd name="connsiteY16" fmla="*/ 957050 h 1724591"/>
                <a:gd name="connsiteX17" fmla="*/ 280755 w 737960"/>
                <a:gd name="connsiteY17" fmla="*/ 966252 h 1724591"/>
                <a:gd name="connsiteX18" fmla="*/ 237724 w 737960"/>
                <a:gd name="connsiteY18" fmla="*/ 976374 h 1724591"/>
                <a:gd name="connsiteX19" fmla="*/ 47709 w 737960"/>
                <a:gd name="connsiteY19" fmla="*/ 945386 h 1724591"/>
                <a:gd name="connsiteX20" fmla="*/ 10123 w 737960"/>
                <a:gd name="connsiteY20" fmla="*/ 922116 h 1724591"/>
                <a:gd name="connsiteX21" fmla="*/ 0 w 737960"/>
                <a:gd name="connsiteY21" fmla="*/ 879085 h 1724591"/>
                <a:gd name="connsiteX22" fmla="*/ 23270 w 737960"/>
                <a:gd name="connsiteY22" fmla="*/ 841499 h 1724591"/>
                <a:gd name="connsiteX23" fmla="*/ 66302 w 737960"/>
                <a:gd name="connsiteY23" fmla="*/ 831377 h 1724591"/>
                <a:gd name="connsiteX24" fmla="*/ 226088 w 737960"/>
                <a:gd name="connsiteY24" fmla="*/ 857435 h 1724591"/>
                <a:gd name="connsiteX25" fmla="*/ 292500 w 737960"/>
                <a:gd name="connsiteY25" fmla="*/ 776186 h 1724591"/>
                <a:gd name="connsiteX26" fmla="*/ 298334 w 737960"/>
                <a:gd name="connsiteY26" fmla="*/ 737596 h 1724591"/>
                <a:gd name="connsiteX27" fmla="*/ 385060 w 737960"/>
                <a:gd name="connsiteY27" fmla="*/ 641942 h 1724591"/>
                <a:gd name="connsiteX28" fmla="*/ 403964 w 737960"/>
                <a:gd name="connsiteY28" fmla="*/ 638125 h 1724591"/>
                <a:gd name="connsiteX29" fmla="*/ 407713 w 737960"/>
                <a:gd name="connsiteY29" fmla="*/ 604572 h 1724591"/>
                <a:gd name="connsiteX30" fmla="*/ 365063 w 737960"/>
                <a:gd name="connsiteY30" fmla="*/ 594644 h 1724591"/>
                <a:gd name="connsiteX31" fmla="*/ 201126 w 737960"/>
                <a:gd name="connsiteY31" fmla="*/ 309482 h 1724591"/>
                <a:gd name="connsiteX32" fmla="*/ 469543 w 737960"/>
                <a:gd name="connsiteY32" fmla="*/ 0 h 172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37960" h="1724591">
                  <a:moveTo>
                    <a:pt x="469543" y="0"/>
                  </a:moveTo>
                  <a:cubicBezTo>
                    <a:pt x="617786" y="0"/>
                    <a:pt x="737960" y="138560"/>
                    <a:pt x="737960" y="309482"/>
                  </a:cubicBezTo>
                  <a:cubicBezTo>
                    <a:pt x="737960" y="437674"/>
                    <a:pt x="670362" y="547662"/>
                    <a:pt x="574023" y="594644"/>
                  </a:cubicBezTo>
                  <a:lnTo>
                    <a:pt x="508974" y="609786"/>
                  </a:lnTo>
                  <a:lnTo>
                    <a:pt x="513233" y="647905"/>
                  </a:lnTo>
                  <a:lnTo>
                    <a:pt x="553110" y="674791"/>
                  </a:lnTo>
                  <a:cubicBezTo>
                    <a:pt x="580849" y="702529"/>
                    <a:pt x="598005" y="740850"/>
                    <a:pt x="598005" y="783177"/>
                  </a:cubicBezTo>
                  <a:cubicBezTo>
                    <a:pt x="598005" y="891370"/>
                    <a:pt x="598004" y="999564"/>
                    <a:pt x="598004" y="1107757"/>
                  </a:cubicBezTo>
                  <a:cubicBezTo>
                    <a:pt x="598004" y="1150085"/>
                    <a:pt x="580848" y="1188405"/>
                    <a:pt x="553109" y="1216143"/>
                  </a:cubicBezTo>
                  <a:lnTo>
                    <a:pt x="537639" y="1226574"/>
                  </a:lnTo>
                  <a:lnTo>
                    <a:pt x="497729" y="1724591"/>
                  </a:lnTo>
                  <a:lnTo>
                    <a:pt x="382318" y="1724591"/>
                  </a:lnTo>
                  <a:lnTo>
                    <a:pt x="341872" y="1219873"/>
                  </a:lnTo>
                  <a:lnTo>
                    <a:pt x="336338" y="1216142"/>
                  </a:lnTo>
                  <a:cubicBezTo>
                    <a:pt x="308600" y="1188404"/>
                    <a:pt x="291443" y="1150084"/>
                    <a:pt x="291443" y="1107756"/>
                  </a:cubicBezTo>
                  <a:lnTo>
                    <a:pt x="291443" y="954369"/>
                  </a:lnTo>
                  <a:lnTo>
                    <a:pt x="286451" y="957050"/>
                  </a:lnTo>
                  <a:lnTo>
                    <a:pt x="280755" y="966252"/>
                  </a:lnTo>
                  <a:cubicBezTo>
                    <a:pt x="268756" y="974886"/>
                    <a:pt x="253465" y="978942"/>
                    <a:pt x="237724" y="976374"/>
                  </a:cubicBezTo>
                  <a:lnTo>
                    <a:pt x="47709" y="945386"/>
                  </a:lnTo>
                  <a:cubicBezTo>
                    <a:pt x="31967" y="942818"/>
                    <a:pt x="18756" y="934114"/>
                    <a:pt x="10123" y="922116"/>
                  </a:cubicBezTo>
                  <a:lnTo>
                    <a:pt x="0" y="879085"/>
                  </a:lnTo>
                  <a:lnTo>
                    <a:pt x="23270" y="841499"/>
                  </a:lnTo>
                  <a:cubicBezTo>
                    <a:pt x="35268" y="832867"/>
                    <a:pt x="50560" y="828810"/>
                    <a:pt x="66302" y="831377"/>
                  </a:cubicBezTo>
                  <a:lnTo>
                    <a:pt x="226088" y="857435"/>
                  </a:lnTo>
                  <a:lnTo>
                    <a:pt x="292500" y="776186"/>
                  </a:lnTo>
                  <a:lnTo>
                    <a:pt x="298334" y="737596"/>
                  </a:lnTo>
                  <a:cubicBezTo>
                    <a:pt x="311770" y="694399"/>
                    <a:pt x="343799" y="659394"/>
                    <a:pt x="385060" y="641942"/>
                  </a:cubicBezTo>
                  <a:lnTo>
                    <a:pt x="403964" y="638125"/>
                  </a:lnTo>
                  <a:lnTo>
                    <a:pt x="407713" y="604572"/>
                  </a:lnTo>
                  <a:lnTo>
                    <a:pt x="365063" y="594644"/>
                  </a:lnTo>
                  <a:cubicBezTo>
                    <a:pt x="268724" y="547662"/>
                    <a:pt x="201126" y="437674"/>
                    <a:pt x="201126" y="309482"/>
                  </a:cubicBezTo>
                  <a:cubicBezTo>
                    <a:pt x="201126" y="138560"/>
                    <a:pt x="321300" y="0"/>
                    <a:pt x="469543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0E6EE237-7995-CCD8-7B89-F195918DC2D5}"/>
                </a:ext>
              </a:extLst>
            </p:cNvPr>
            <p:cNvCxnSpPr/>
            <p:nvPr/>
          </p:nvCxnSpPr>
          <p:spPr>
            <a:xfrm>
              <a:off x="4165116" y="3197589"/>
              <a:ext cx="227921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DF96BB60-96AA-7332-A4CA-E9A4CB36CE95}"/>
                </a:ext>
              </a:extLst>
            </p:cNvPr>
            <p:cNvCxnSpPr>
              <a:cxnSpLocks/>
            </p:cNvCxnSpPr>
            <p:nvPr/>
          </p:nvCxnSpPr>
          <p:spPr>
            <a:xfrm>
              <a:off x="4181158" y="3406136"/>
              <a:ext cx="208671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E7843338-9C9B-BE8C-24DB-AFB596C68ABB}"/>
                </a:ext>
              </a:extLst>
            </p:cNvPr>
            <p:cNvCxnSpPr/>
            <p:nvPr/>
          </p:nvCxnSpPr>
          <p:spPr>
            <a:xfrm>
              <a:off x="3988653" y="3745119"/>
              <a:ext cx="227921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C65511F4-A684-8623-CD9C-AD9827B88936}"/>
                </a:ext>
              </a:extLst>
            </p:cNvPr>
            <p:cNvCxnSpPr/>
            <p:nvPr/>
          </p:nvCxnSpPr>
          <p:spPr>
            <a:xfrm>
              <a:off x="4197200" y="3889498"/>
              <a:ext cx="227921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7A09EDA5-638A-3313-BC4A-23587759438A}"/>
                </a:ext>
              </a:extLst>
            </p:cNvPr>
            <p:cNvCxnSpPr/>
            <p:nvPr/>
          </p:nvCxnSpPr>
          <p:spPr>
            <a:xfrm>
              <a:off x="4100948" y="4098045"/>
              <a:ext cx="227921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2732826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hari0037_電動キックボードに関する貼り紙</dc:title>
  <dc:subject>hari0037_電動キックボードに関する貼り紙</dc:subject>
  <dc:creator>でじけろお</dc:creator>
  <cp:lastModifiedBy/>
  <cp:revision>1</cp:revision>
  <dcterms:created xsi:type="dcterms:W3CDTF">2014-12-04T06:28:15Z</dcterms:created>
  <dcterms:modified xsi:type="dcterms:W3CDTF">2024-04-18T13:20:59Z</dcterms:modified>
  <cp:version>1</cp:version>
</cp:coreProperties>
</file>